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9" r:id="rId4"/>
    <p:sldId id="286" r:id="rId5"/>
    <p:sldId id="314" r:id="rId6"/>
    <p:sldId id="287" r:id="rId7"/>
    <p:sldId id="262" r:id="rId8"/>
    <p:sldId id="293" r:id="rId9"/>
    <p:sldId id="294" r:id="rId10"/>
    <p:sldId id="263" r:id="rId11"/>
    <p:sldId id="295" r:id="rId12"/>
    <p:sldId id="296" r:id="rId13"/>
    <p:sldId id="288" r:id="rId14"/>
    <p:sldId id="289" r:id="rId15"/>
    <p:sldId id="268" r:id="rId16"/>
    <p:sldId id="292" r:id="rId17"/>
    <p:sldId id="291" r:id="rId18"/>
    <p:sldId id="279" r:id="rId19"/>
    <p:sldId id="299" r:id="rId20"/>
    <p:sldId id="300" r:id="rId21"/>
    <p:sldId id="305" r:id="rId22"/>
    <p:sldId id="306" r:id="rId23"/>
    <p:sldId id="307" r:id="rId24"/>
    <p:sldId id="308" r:id="rId25"/>
    <p:sldId id="309" r:id="rId26"/>
    <p:sldId id="304" r:id="rId27"/>
    <p:sldId id="312" r:id="rId28"/>
    <p:sldId id="310" r:id="rId29"/>
    <p:sldId id="311" r:id="rId30"/>
    <p:sldId id="313" r:id="rId31"/>
    <p:sldId id="290" r:id="rId32"/>
    <p:sldId id="315" r:id="rId33"/>
    <p:sldId id="28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" id="{EB0F0953-913F-43E0-8684-AC668AFAE049}">
          <p14:sldIdLst>
            <p14:sldId id="256"/>
          </p14:sldIdLst>
        </p14:section>
        <p14:section name="Índice" id="{CA131142-EE18-4039-A43D-ED48E33A8457}">
          <p14:sldIdLst>
            <p14:sldId id="257"/>
          </p14:sldIdLst>
        </p14:section>
        <p14:section name="Conceptos previos" id="{2B72B505-8EA1-4415-9615-4B62FCE44220}">
          <p14:sldIdLst>
            <p14:sldId id="259"/>
            <p14:sldId id="286"/>
            <p14:sldId id="314"/>
            <p14:sldId id="287"/>
          </p14:sldIdLst>
        </p14:section>
        <p14:section name="Introducción a GCN" id="{2A1F492E-EFE8-44EF-9B01-BCD0DB332EB1}">
          <p14:sldIdLst>
            <p14:sldId id="262"/>
            <p14:sldId id="293"/>
            <p14:sldId id="294"/>
          </p14:sldIdLst>
        </p14:section>
        <p14:section name="Código básico de GCN" id="{48049824-E0C9-4707-9AC3-0EA8753814DD}">
          <p14:sldIdLst>
            <p14:sldId id="263"/>
            <p14:sldId id="295"/>
            <p14:sldId id="296"/>
            <p14:sldId id="288"/>
            <p14:sldId id="289"/>
          </p14:sldIdLst>
        </p14:section>
        <p14:section name="Algortimo DOMINANT" id="{52B859DE-DFDB-48EC-8E8D-86CB907C5050}">
          <p14:sldIdLst>
            <p14:sldId id="268"/>
            <p14:sldId id="292"/>
            <p14:sldId id="291"/>
          </p14:sldIdLst>
        </p14:section>
        <p14:section name="Implementación en Python" id="{3710607F-E63D-4663-9174-32AC8D9F89F2}">
          <p14:sldIdLst>
            <p14:sldId id="279"/>
            <p14:sldId id="299"/>
            <p14:sldId id="300"/>
            <p14:sldId id="305"/>
            <p14:sldId id="306"/>
            <p14:sldId id="307"/>
            <p14:sldId id="308"/>
            <p14:sldId id="309"/>
          </p14:sldIdLst>
        </p14:section>
        <p14:section name="Resultados" id="{3120F55C-EA87-4B39-A4F3-B2D747C09C05}">
          <p14:sldIdLst>
            <p14:sldId id="304"/>
            <p14:sldId id="312"/>
            <p14:sldId id="310"/>
            <p14:sldId id="311"/>
            <p14:sldId id="313"/>
          </p14:sldIdLst>
        </p14:section>
        <p14:section name="Áreas de mejora" id="{815CF877-A91D-4A09-9456-C17597618112}">
          <p14:sldIdLst>
            <p14:sldId id="290"/>
          </p14:sldIdLst>
        </p14:section>
        <p14:section name="Referencias" id="{6F425D6C-D5BC-476F-855F-034954B39DB7}">
          <p14:sldIdLst>
            <p14:sldId id="31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97BC0-6696-4E5B-AD91-55C1D9711A8F}" v="197" dt="2024-05-20T21:12:29.950"/>
    <p1510:client id="{3DD04FFF-3EB0-411D-BC8A-F1AFB6C8FC5B}" v="512" dt="2024-05-20T22:16:38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62" autoAdjust="0"/>
  </p:normalViewPr>
  <p:slideViewPr>
    <p:cSldViewPr snapToGrid="0">
      <p:cViewPr varScale="1">
        <p:scale>
          <a:sx n="123" d="100"/>
          <a:sy n="123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47C1B7-AC67-4EDE-ACDB-9F351F3CAF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DE3E30-7EC8-4E90-9FD4-747BA9E256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>
              <a:latin typeface="Arial" panose="020B0604020202020204" pitchFamily="34" charset="0"/>
              <a:cs typeface="Arial" panose="020B0604020202020204" pitchFamily="34" charset="0"/>
            </a:rPr>
            <a:t>1.  CONCEPTOS PREVIOS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54E2EC-91B4-483C-9F41-1700389F2326}" type="parTrans" cxnId="{0ED9130B-CBC5-4524-A36E-9C87DF4E2E5D}">
      <dgm:prSet/>
      <dgm:spPr/>
      <dgm:t>
        <a:bodyPr/>
        <a:lstStyle/>
        <a:p>
          <a:endParaRPr lang="en-US"/>
        </a:p>
      </dgm:t>
    </dgm:pt>
    <dgm:pt modelId="{B656A61C-F3D3-4199-AA1F-0C2C0F051105}" type="sibTrans" cxnId="{0ED9130B-CBC5-4524-A36E-9C87DF4E2E5D}">
      <dgm:prSet/>
      <dgm:spPr/>
      <dgm:t>
        <a:bodyPr/>
        <a:lstStyle/>
        <a:p>
          <a:endParaRPr lang="en-US"/>
        </a:p>
      </dgm:t>
    </dgm:pt>
    <dgm:pt modelId="{1EC80367-193F-4751-BD43-3FE9538234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>
              <a:latin typeface="Arial" panose="020B0604020202020204" pitchFamily="34" charset="0"/>
              <a:cs typeface="Arial" panose="020B0604020202020204" pitchFamily="34" charset="0"/>
            </a:rPr>
            <a:t>2. INTRODUCCIÓN A GCN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2E7BB9-74E3-46FC-8207-5C0D09AFB23A}" type="parTrans" cxnId="{4DB504FD-1C76-468E-B084-87B868529279}">
      <dgm:prSet/>
      <dgm:spPr/>
      <dgm:t>
        <a:bodyPr/>
        <a:lstStyle/>
        <a:p>
          <a:endParaRPr lang="en-US"/>
        </a:p>
      </dgm:t>
    </dgm:pt>
    <dgm:pt modelId="{E97E2702-B14B-473A-9A7A-407A5FAD4275}" type="sibTrans" cxnId="{4DB504FD-1C76-468E-B084-87B868529279}">
      <dgm:prSet/>
      <dgm:spPr/>
      <dgm:t>
        <a:bodyPr/>
        <a:lstStyle/>
        <a:p>
          <a:endParaRPr lang="en-US"/>
        </a:p>
      </dgm:t>
    </dgm:pt>
    <dgm:pt modelId="{0004EF80-3CC6-483B-BF23-824DCF11C8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>
              <a:latin typeface="Arial" panose="020B0604020202020204" pitchFamily="34" charset="0"/>
              <a:cs typeface="Arial" panose="020B0604020202020204" pitchFamily="34" charset="0"/>
            </a:rPr>
            <a:t>3. CÓDIGO BÁSICO DE GCN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82888F-2FCB-44FF-91C3-D90525B7D843}" type="parTrans" cxnId="{0821127D-69B8-4676-A2C0-A2C3FF1DD62D}">
      <dgm:prSet/>
      <dgm:spPr/>
      <dgm:t>
        <a:bodyPr/>
        <a:lstStyle/>
        <a:p>
          <a:endParaRPr lang="en-US"/>
        </a:p>
      </dgm:t>
    </dgm:pt>
    <dgm:pt modelId="{D7643165-A4F5-4671-9310-F6B5C2AAE06D}" type="sibTrans" cxnId="{0821127D-69B8-4676-A2C0-A2C3FF1DD62D}">
      <dgm:prSet/>
      <dgm:spPr/>
      <dgm:t>
        <a:bodyPr/>
        <a:lstStyle/>
        <a:p>
          <a:endParaRPr lang="en-US"/>
        </a:p>
      </dgm:t>
    </dgm:pt>
    <dgm:pt modelId="{8D9E0631-578B-4C97-AF1E-F45BB75CD8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4. DETECCIÓN DE ANOMALÍAS: D.O.M.I.N.A.N.T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5E88B8-5332-470C-9E1A-075FA055BBDE}" type="parTrans" cxnId="{22BEC5F9-C473-4BFF-BF9B-6FC9751B0A67}">
      <dgm:prSet/>
      <dgm:spPr/>
      <dgm:t>
        <a:bodyPr/>
        <a:lstStyle/>
        <a:p>
          <a:endParaRPr lang="es-ES"/>
        </a:p>
      </dgm:t>
    </dgm:pt>
    <dgm:pt modelId="{C3CDD43C-D9CA-43C4-AC26-9DABDF2B2B5A}" type="sibTrans" cxnId="{22BEC5F9-C473-4BFF-BF9B-6FC9751B0A67}">
      <dgm:prSet/>
      <dgm:spPr/>
      <dgm:t>
        <a:bodyPr/>
        <a:lstStyle/>
        <a:p>
          <a:endParaRPr lang="es-ES"/>
        </a:p>
      </dgm:t>
    </dgm:pt>
    <dgm:pt modelId="{D162A8B2-935F-4864-B928-A5562B1F70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>
              <a:latin typeface="Arial" panose="020B0604020202020204" pitchFamily="34" charset="0"/>
              <a:cs typeface="Arial" panose="020B0604020202020204" pitchFamily="34" charset="0"/>
            </a:rPr>
            <a:t>5. </a:t>
          </a:r>
          <a:r>
            <a:rPr lang="es-ES" sz="1800" dirty="0">
              <a:latin typeface="Arial" panose="020B0604020202020204" pitchFamily="34" charset="0"/>
              <a:cs typeface="Arial" panose="020B0604020202020204" pitchFamily="34" charset="0"/>
            </a:rPr>
            <a:t>ALGORITMO D.O.M.I.N.A.N.T: </a:t>
          </a:r>
        </a:p>
        <a:p>
          <a:pPr>
            <a:lnSpc>
              <a:spcPct val="100000"/>
            </a:lnSpc>
          </a:pPr>
          <a:r>
            <a:rPr lang="es-ES" sz="1800" dirty="0">
              <a:latin typeface="Arial" panose="020B0604020202020204" pitchFamily="34" charset="0"/>
              <a:cs typeface="Arial" panose="020B0604020202020204" pitchFamily="34" charset="0"/>
            </a:rPr>
            <a:t>IMPLEMENTACIÓN Y RESULTADOS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58C397-679B-4DDA-AFD1-0D26B703274D}" type="parTrans" cxnId="{12C75256-A649-4C02-9FE8-AC103C208FB4}">
      <dgm:prSet/>
      <dgm:spPr/>
      <dgm:t>
        <a:bodyPr/>
        <a:lstStyle/>
        <a:p>
          <a:endParaRPr lang="es-ES"/>
        </a:p>
      </dgm:t>
    </dgm:pt>
    <dgm:pt modelId="{A4783AA8-43A5-4771-AF6A-DB51BE5F3770}" type="sibTrans" cxnId="{12C75256-A649-4C02-9FE8-AC103C208FB4}">
      <dgm:prSet/>
      <dgm:spPr/>
      <dgm:t>
        <a:bodyPr/>
        <a:lstStyle/>
        <a:p>
          <a:endParaRPr lang="es-ES"/>
        </a:p>
      </dgm:t>
    </dgm:pt>
    <dgm:pt modelId="{072F9187-9C28-4AD5-943D-B05B5060352A}" type="pres">
      <dgm:prSet presAssocID="{2247C1B7-AC67-4EDE-ACDB-9F351F3CAFEB}" presName="root" presStyleCnt="0">
        <dgm:presLayoutVars>
          <dgm:dir/>
          <dgm:resizeHandles val="exact"/>
        </dgm:presLayoutVars>
      </dgm:prSet>
      <dgm:spPr/>
    </dgm:pt>
    <dgm:pt modelId="{C5D60DFB-88CD-4850-9EC8-D33C9ABF1B9F}" type="pres">
      <dgm:prSet presAssocID="{B1DE3E30-7EC8-4E90-9FD4-747BA9E256CE}" presName="compNode" presStyleCnt="0"/>
      <dgm:spPr/>
    </dgm:pt>
    <dgm:pt modelId="{8AE01685-72D8-47CA-B179-3C0E6615D0FB}" type="pres">
      <dgm:prSet presAssocID="{B1DE3E30-7EC8-4E90-9FD4-747BA9E256CE}" presName="bgRect" presStyleLbl="bgShp" presStyleIdx="0" presStyleCnt="5" custLinFactNeighborX="-290" custLinFactNeighborY="2738"/>
      <dgm:spPr>
        <a:solidFill>
          <a:schemeClr val="bg1"/>
        </a:solidFill>
      </dgm:spPr>
    </dgm:pt>
    <dgm:pt modelId="{386DB599-E2F7-4CD4-87A7-BC8B58521B02}" type="pres">
      <dgm:prSet presAssocID="{B1DE3E30-7EC8-4E90-9FD4-747BA9E256CE}" presName="iconRect" presStyleLbl="node1" presStyleIdx="0" presStyleCnt="5" custLinFactNeighborX="-15486" custLinFactNeighborY="12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o abierto contorno"/>
        </a:ext>
      </dgm:extLst>
    </dgm:pt>
    <dgm:pt modelId="{C7509240-9677-453D-9EDB-BE182A0E4510}" type="pres">
      <dgm:prSet presAssocID="{B1DE3E30-7EC8-4E90-9FD4-747BA9E256CE}" presName="spaceRect" presStyleCnt="0"/>
      <dgm:spPr/>
    </dgm:pt>
    <dgm:pt modelId="{CDB14425-CF23-49EC-9511-A603ADC8E553}" type="pres">
      <dgm:prSet presAssocID="{B1DE3E30-7EC8-4E90-9FD4-747BA9E256CE}" presName="parTx" presStyleLbl="revTx" presStyleIdx="0" presStyleCnt="5" custLinFactNeighborX="-5189" custLinFactNeighborY="-841">
        <dgm:presLayoutVars>
          <dgm:chMax val="0"/>
          <dgm:chPref val="0"/>
        </dgm:presLayoutVars>
      </dgm:prSet>
      <dgm:spPr/>
    </dgm:pt>
    <dgm:pt modelId="{B6F930B4-CA3F-4B79-8E4B-2FF5597F39C0}" type="pres">
      <dgm:prSet presAssocID="{B656A61C-F3D3-4199-AA1F-0C2C0F051105}" presName="sibTrans" presStyleCnt="0"/>
      <dgm:spPr/>
    </dgm:pt>
    <dgm:pt modelId="{FD3A5A85-4D56-422F-8299-21078ABA9AAA}" type="pres">
      <dgm:prSet presAssocID="{1EC80367-193F-4751-BD43-3FE9538234C8}" presName="compNode" presStyleCnt="0"/>
      <dgm:spPr/>
    </dgm:pt>
    <dgm:pt modelId="{C056E5B2-D087-4CF3-8A06-7F0BCDAB2663}" type="pres">
      <dgm:prSet presAssocID="{1EC80367-193F-4751-BD43-3FE9538234C8}" presName="bgRect" presStyleLbl="bgShp" presStyleIdx="1" presStyleCnt="5" custLinFactNeighborY="1251"/>
      <dgm:spPr>
        <a:solidFill>
          <a:schemeClr val="bg1"/>
        </a:solidFill>
      </dgm:spPr>
    </dgm:pt>
    <dgm:pt modelId="{DB7AA836-193F-4908-94D7-97E569D26F50}" type="pres">
      <dgm:prSet presAssocID="{1EC80367-193F-4751-BD43-3FE9538234C8}" presName="iconRect" presStyleLbl="node1" presStyleIdx="1" presStyleCnt="5" custLinFactNeighborX="-24200" custLinFactNeighborY="-22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exiones contorno"/>
        </a:ext>
      </dgm:extLst>
    </dgm:pt>
    <dgm:pt modelId="{210AC842-43F3-4FFB-A8EA-651D580C7A38}" type="pres">
      <dgm:prSet presAssocID="{1EC80367-193F-4751-BD43-3FE9538234C8}" presName="spaceRect" presStyleCnt="0"/>
      <dgm:spPr/>
    </dgm:pt>
    <dgm:pt modelId="{1B827C34-737F-4B4A-B9A2-67A6C6578855}" type="pres">
      <dgm:prSet presAssocID="{1EC80367-193F-4751-BD43-3FE9538234C8}" presName="parTx" presStyleLbl="revTx" presStyleIdx="1" presStyleCnt="5" custScaleX="109253" custLinFactNeighborX="-407" custLinFactNeighborY="1034">
        <dgm:presLayoutVars>
          <dgm:chMax val="0"/>
          <dgm:chPref val="0"/>
        </dgm:presLayoutVars>
      </dgm:prSet>
      <dgm:spPr/>
    </dgm:pt>
    <dgm:pt modelId="{B0B63ACE-36FD-4673-AB77-21D77E687813}" type="pres">
      <dgm:prSet presAssocID="{E97E2702-B14B-473A-9A7A-407A5FAD4275}" presName="sibTrans" presStyleCnt="0"/>
      <dgm:spPr/>
    </dgm:pt>
    <dgm:pt modelId="{769FED6E-F13D-4943-9658-64C0B70D5C54}" type="pres">
      <dgm:prSet presAssocID="{0004EF80-3CC6-483B-BF23-824DCF11C808}" presName="compNode" presStyleCnt="0"/>
      <dgm:spPr/>
    </dgm:pt>
    <dgm:pt modelId="{BCD46A8A-5118-4553-8D81-35359745555B}" type="pres">
      <dgm:prSet presAssocID="{0004EF80-3CC6-483B-BF23-824DCF11C808}" presName="bgRect" presStyleLbl="bgShp" presStyleIdx="2" presStyleCnt="5" custLinFactNeighborX="166" custLinFactNeighborY="-716"/>
      <dgm:spPr>
        <a:solidFill>
          <a:schemeClr val="bg1"/>
        </a:solidFill>
      </dgm:spPr>
    </dgm:pt>
    <dgm:pt modelId="{5A2AD491-8261-4F70-BDAD-EC18ED48DF35}" type="pres">
      <dgm:prSet presAssocID="{0004EF80-3CC6-483B-BF23-824DCF11C808}" presName="iconRect" presStyleLbl="node1" presStyleIdx="2" presStyleCnt="5" custLinFactNeighborX="-15486" custLinFactNeighborY="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mbre programador contorno"/>
        </a:ext>
      </dgm:extLst>
    </dgm:pt>
    <dgm:pt modelId="{23AD01BC-C6D0-4BE3-A8F4-515C8C09B4E1}" type="pres">
      <dgm:prSet presAssocID="{0004EF80-3CC6-483B-BF23-824DCF11C808}" presName="spaceRect" presStyleCnt="0"/>
      <dgm:spPr/>
    </dgm:pt>
    <dgm:pt modelId="{E0D84E8C-1C06-4BCB-9F25-9A1FBC13E874}" type="pres">
      <dgm:prSet presAssocID="{0004EF80-3CC6-483B-BF23-824DCF11C808}" presName="parTx" presStyleLbl="revTx" presStyleIdx="2" presStyleCnt="5" custLinFactNeighborX="-5386" custLinFactNeighborY="2367">
        <dgm:presLayoutVars>
          <dgm:chMax val="0"/>
          <dgm:chPref val="0"/>
        </dgm:presLayoutVars>
      </dgm:prSet>
      <dgm:spPr/>
    </dgm:pt>
    <dgm:pt modelId="{2C4A551C-E519-4D6C-9FC7-E29EBCA21F0A}" type="pres">
      <dgm:prSet presAssocID="{D7643165-A4F5-4671-9310-F6B5C2AAE06D}" presName="sibTrans" presStyleCnt="0"/>
      <dgm:spPr/>
    </dgm:pt>
    <dgm:pt modelId="{7030B900-182B-4369-9909-4E86E5A3E67D}" type="pres">
      <dgm:prSet presAssocID="{8D9E0631-578B-4C97-AF1E-F45BB75CD803}" presName="compNode" presStyleCnt="0"/>
      <dgm:spPr/>
    </dgm:pt>
    <dgm:pt modelId="{7F2FE636-5CB7-480E-A816-441E6D423BD1}" type="pres">
      <dgm:prSet presAssocID="{8D9E0631-578B-4C97-AF1E-F45BB75CD803}" presName="bgRect" presStyleLbl="bgShp" presStyleIdx="3" presStyleCnt="5" custLinFactNeighborX="221" custLinFactNeighborY="961"/>
      <dgm:spPr>
        <a:solidFill>
          <a:schemeClr val="bg1"/>
        </a:solidFill>
      </dgm:spPr>
    </dgm:pt>
    <dgm:pt modelId="{3BC9E2DD-6A16-477A-BD46-C9C6EFD8CD3F}" type="pres">
      <dgm:prSet presAssocID="{8D9E0631-578B-4C97-AF1E-F45BB75CD803}" presName="iconRect" presStyleLbl="node1" presStyleIdx="3" presStyleCnt="5" custLinFactNeighborX="-15296" custLinFactNeighborY="-1040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50898A-9590-4290-8917-6481BFF8D6DC}" type="pres">
      <dgm:prSet presAssocID="{8D9E0631-578B-4C97-AF1E-F45BB75CD803}" presName="spaceRect" presStyleCnt="0"/>
      <dgm:spPr/>
    </dgm:pt>
    <dgm:pt modelId="{B8B5BCDC-A882-4FCD-B0DB-4395359B78B9}" type="pres">
      <dgm:prSet presAssocID="{8D9E0631-578B-4C97-AF1E-F45BB75CD803}" presName="parTx" presStyleLbl="revTx" presStyleIdx="3" presStyleCnt="5" custScaleX="103156" custLinFactNeighborX="-2927" custLinFactNeighborY="935">
        <dgm:presLayoutVars>
          <dgm:chMax val="0"/>
          <dgm:chPref val="0"/>
        </dgm:presLayoutVars>
      </dgm:prSet>
      <dgm:spPr/>
    </dgm:pt>
    <dgm:pt modelId="{C2374AD7-E70F-4E73-BA73-4113DAF8CA14}" type="pres">
      <dgm:prSet presAssocID="{C3CDD43C-D9CA-43C4-AC26-9DABDF2B2B5A}" presName="sibTrans" presStyleCnt="0"/>
      <dgm:spPr/>
    </dgm:pt>
    <dgm:pt modelId="{B8737CB2-B0B7-49B6-9656-8FD33E46D34C}" type="pres">
      <dgm:prSet presAssocID="{D162A8B2-935F-4864-B928-A5562B1F70DC}" presName="compNode" presStyleCnt="0"/>
      <dgm:spPr/>
    </dgm:pt>
    <dgm:pt modelId="{AD4DF531-9B42-484D-A328-B00F496B6719}" type="pres">
      <dgm:prSet presAssocID="{D162A8B2-935F-4864-B928-A5562B1F70DC}" presName="bgRect" presStyleLbl="bgShp" presStyleIdx="4" presStyleCnt="5"/>
      <dgm:spPr>
        <a:solidFill>
          <a:schemeClr val="bg1"/>
        </a:solidFill>
      </dgm:spPr>
    </dgm:pt>
    <dgm:pt modelId="{4AE3372C-916A-44B0-8D91-4342116D832D}" type="pres">
      <dgm:prSet presAssocID="{D162A8B2-935F-4864-B928-A5562B1F70DC}" presName="iconRect" presStyleLbl="node1" presStyleIdx="4" presStyleCnt="5" custLinFactNeighborX="-11915" custLinFactNeighborY="-751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jer programadora contorno"/>
        </a:ext>
      </dgm:extLst>
    </dgm:pt>
    <dgm:pt modelId="{D7406610-3A7C-4DE9-BBDD-4576464E76E3}" type="pres">
      <dgm:prSet presAssocID="{D162A8B2-935F-4864-B928-A5562B1F70DC}" presName="spaceRect" presStyleCnt="0"/>
      <dgm:spPr/>
    </dgm:pt>
    <dgm:pt modelId="{F6AAD419-7BF5-4D8F-998D-F1A99DAA1192}" type="pres">
      <dgm:prSet presAssocID="{D162A8B2-935F-4864-B928-A5562B1F70DC}" presName="parTx" presStyleLbl="revTx" presStyleIdx="4" presStyleCnt="5" custLinFactNeighborX="-5189" custLinFactNeighborY="2193">
        <dgm:presLayoutVars>
          <dgm:chMax val="0"/>
          <dgm:chPref val="0"/>
        </dgm:presLayoutVars>
      </dgm:prSet>
      <dgm:spPr/>
    </dgm:pt>
  </dgm:ptLst>
  <dgm:cxnLst>
    <dgm:cxn modelId="{0ED9130B-CBC5-4524-A36E-9C87DF4E2E5D}" srcId="{2247C1B7-AC67-4EDE-ACDB-9F351F3CAFEB}" destId="{B1DE3E30-7EC8-4E90-9FD4-747BA9E256CE}" srcOrd="0" destOrd="0" parTransId="{6F54E2EC-91B4-483C-9F41-1700389F2326}" sibTransId="{B656A61C-F3D3-4199-AA1F-0C2C0F051105}"/>
    <dgm:cxn modelId="{5EFBBF36-134C-4C3B-9E8E-60BC58ACE469}" type="presOf" srcId="{2247C1B7-AC67-4EDE-ACDB-9F351F3CAFEB}" destId="{072F9187-9C28-4AD5-943D-B05B5060352A}" srcOrd="0" destOrd="0" presId="urn:microsoft.com/office/officeart/2018/2/layout/IconVerticalSolidList"/>
    <dgm:cxn modelId="{B28CF339-C1C6-475A-8297-F7BF03710448}" type="presOf" srcId="{8D9E0631-578B-4C97-AF1E-F45BB75CD803}" destId="{B8B5BCDC-A882-4FCD-B0DB-4395359B78B9}" srcOrd="0" destOrd="0" presId="urn:microsoft.com/office/officeart/2018/2/layout/IconVerticalSolidList"/>
    <dgm:cxn modelId="{0E1F366A-BF02-4E2E-80D5-1982EC01D221}" type="presOf" srcId="{D162A8B2-935F-4864-B928-A5562B1F70DC}" destId="{F6AAD419-7BF5-4D8F-998D-F1A99DAA1192}" srcOrd="0" destOrd="0" presId="urn:microsoft.com/office/officeart/2018/2/layout/IconVerticalSolidList"/>
    <dgm:cxn modelId="{12C75256-A649-4C02-9FE8-AC103C208FB4}" srcId="{2247C1B7-AC67-4EDE-ACDB-9F351F3CAFEB}" destId="{D162A8B2-935F-4864-B928-A5562B1F70DC}" srcOrd="4" destOrd="0" parTransId="{3858C397-679B-4DDA-AFD1-0D26B703274D}" sibTransId="{A4783AA8-43A5-4771-AF6A-DB51BE5F3770}"/>
    <dgm:cxn modelId="{0821127D-69B8-4676-A2C0-A2C3FF1DD62D}" srcId="{2247C1B7-AC67-4EDE-ACDB-9F351F3CAFEB}" destId="{0004EF80-3CC6-483B-BF23-824DCF11C808}" srcOrd="2" destOrd="0" parTransId="{8782888F-2FCB-44FF-91C3-D90525B7D843}" sibTransId="{D7643165-A4F5-4671-9310-F6B5C2AAE06D}"/>
    <dgm:cxn modelId="{7C770C83-888E-47BF-A5AB-E1125F648029}" type="presOf" srcId="{1EC80367-193F-4751-BD43-3FE9538234C8}" destId="{1B827C34-737F-4B4A-B9A2-67A6C6578855}" srcOrd="0" destOrd="0" presId="urn:microsoft.com/office/officeart/2018/2/layout/IconVerticalSolidList"/>
    <dgm:cxn modelId="{BA1371A7-FB1C-435F-B29C-6773BE04CE6C}" type="presOf" srcId="{0004EF80-3CC6-483B-BF23-824DCF11C808}" destId="{E0D84E8C-1C06-4BCB-9F25-9A1FBC13E874}" srcOrd="0" destOrd="0" presId="urn:microsoft.com/office/officeart/2018/2/layout/IconVerticalSolidList"/>
    <dgm:cxn modelId="{032102B7-5BDD-4EE8-A58B-A8AF8A97650C}" type="presOf" srcId="{B1DE3E30-7EC8-4E90-9FD4-747BA9E256CE}" destId="{CDB14425-CF23-49EC-9511-A603ADC8E553}" srcOrd="0" destOrd="0" presId="urn:microsoft.com/office/officeart/2018/2/layout/IconVerticalSolidList"/>
    <dgm:cxn modelId="{22BEC5F9-C473-4BFF-BF9B-6FC9751B0A67}" srcId="{2247C1B7-AC67-4EDE-ACDB-9F351F3CAFEB}" destId="{8D9E0631-578B-4C97-AF1E-F45BB75CD803}" srcOrd="3" destOrd="0" parTransId="{9F5E88B8-5332-470C-9E1A-075FA055BBDE}" sibTransId="{C3CDD43C-D9CA-43C4-AC26-9DABDF2B2B5A}"/>
    <dgm:cxn modelId="{4DB504FD-1C76-468E-B084-87B868529279}" srcId="{2247C1B7-AC67-4EDE-ACDB-9F351F3CAFEB}" destId="{1EC80367-193F-4751-BD43-3FE9538234C8}" srcOrd="1" destOrd="0" parTransId="{432E7BB9-74E3-46FC-8207-5C0D09AFB23A}" sibTransId="{E97E2702-B14B-473A-9A7A-407A5FAD4275}"/>
    <dgm:cxn modelId="{9D65CE18-0228-4641-9124-D44A589F5850}" type="presParOf" srcId="{072F9187-9C28-4AD5-943D-B05B5060352A}" destId="{C5D60DFB-88CD-4850-9EC8-D33C9ABF1B9F}" srcOrd="0" destOrd="0" presId="urn:microsoft.com/office/officeart/2018/2/layout/IconVerticalSolidList"/>
    <dgm:cxn modelId="{447B6FB2-F5C1-4A1E-9645-AD5F8D2E926A}" type="presParOf" srcId="{C5D60DFB-88CD-4850-9EC8-D33C9ABF1B9F}" destId="{8AE01685-72D8-47CA-B179-3C0E6615D0FB}" srcOrd="0" destOrd="0" presId="urn:microsoft.com/office/officeart/2018/2/layout/IconVerticalSolidList"/>
    <dgm:cxn modelId="{B5F00B47-4C44-43DC-B139-C149B408EF55}" type="presParOf" srcId="{C5D60DFB-88CD-4850-9EC8-D33C9ABF1B9F}" destId="{386DB599-E2F7-4CD4-87A7-BC8B58521B02}" srcOrd="1" destOrd="0" presId="urn:microsoft.com/office/officeart/2018/2/layout/IconVerticalSolidList"/>
    <dgm:cxn modelId="{4FF9A12D-D6C8-45BD-815D-7C4093ECE2E7}" type="presParOf" srcId="{C5D60DFB-88CD-4850-9EC8-D33C9ABF1B9F}" destId="{C7509240-9677-453D-9EDB-BE182A0E4510}" srcOrd="2" destOrd="0" presId="urn:microsoft.com/office/officeart/2018/2/layout/IconVerticalSolidList"/>
    <dgm:cxn modelId="{7C04D685-59E3-4F4C-8D1E-E474ACA036F4}" type="presParOf" srcId="{C5D60DFB-88CD-4850-9EC8-D33C9ABF1B9F}" destId="{CDB14425-CF23-49EC-9511-A603ADC8E553}" srcOrd="3" destOrd="0" presId="urn:microsoft.com/office/officeart/2018/2/layout/IconVerticalSolidList"/>
    <dgm:cxn modelId="{A1EB5BBD-BA80-43C9-9052-F3E97110BBDD}" type="presParOf" srcId="{072F9187-9C28-4AD5-943D-B05B5060352A}" destId="{B6F930B4-CA3F-4B79-8E4B-2FF5597F39C0}" srcOrd="1" destOrd="0" presId="urn:microsoft.com/office/officeart/2018/2/layout/IconVerticalSolidList"/>
    <dgm:cxn modelId="{9B95423A-CD4C-45FF-B579-53BB94BADED5}" type="presParOf" srcId="{072F9187-9C28-4AD5-943D-B05B5060352A}" destId="{FD3A5A85-4D56-422F-8299-21078ABA9AAA}" srcOrd="2" destOrd="0" presId="urn:microsoft.com/office/officeart/2018/2/layout/IconVerticalSolidList"/>
    <dgm:cxn modelId="{3528529E-53D8-485F-8A7F-14CE1CED6DE1}" type="presParOf" srcId="{FD3A5A85-4D56-422F-8299-21078ABA9AAA}" destId="{C056E5B2-D087-4CF3-8A06-7F0BCDAB2663}" srcOrd="0" destOrd="0" presId="urn:microsoft.com/office/officeart/2018/2/layout/IconVerticalSolidList"/>
    <dgm:cxn modelId="{FB05C9EE-688A-46A0-AE05-12CAE67609C1}" type="presParOf" srcId="{FD3A5A85-4D56-422F-8299-21078ABA9AAA}" destId="{DB7AA836-193F-4908-94D7-97E569D26F50}" srcOrd="1" destOrd="0" presId="urn:microsoft.com/office/officeart/2018/2/layout/IconVerticalSolidList"/>
    <dgm:cxn modelId="{6D95B137-605D-4B2D-82D7-490E7CBB78D6}" type="presParOf" srcId="{FD3A5A85-4D56-422F-8299-21078ABA9AAA}" destId="{210AC842-43F3-4FFB-A8EA-651D580C7A38}" srcOrd="2" destOrd="0" presId="urn:microsoft.com/office/officeart/2018/2/layout/IconVerticalSolidList"/>
    <dgm:cxn modelId="{83896F28-CB9C-4240-BC5E-67004461B447}" type="presParOf" srcId="{FD3A5A85-4D56-422F-8299-21078ABA9AAA}" destId="{1B827C34-737F-4B4A-B9A2-67A6C6578855}" srcOrd="3" destOrd="0" presId="urn:microsoft.com/office/officeart/2018/2/layout/IconVerticalSolidList"/>
    <dgm:cxn modelId="{661B2439-FEF0-4EFA-B241-E90567E88327}" type="presParOf" srcId="{072F9187-9C28-4AD5-943D-B05B5060352A}" destId="{B0B63ACE-36FD-4673-AB77-21D77E687813}" srcOrd="3" destOrd="0" presId="urn:microsoft.com/office/officeart/2018/2/layout/IconVerticalSolidList"/>
    <dgm:cxn modelId="{BB379F4D-FF23-4214-87A8-E05A85DB4F7B}" type="presParOf" srcId="{072F9187-9C28-4AD5-943D-B05B5060352A}" destId="{769FED6E-F13D-4943-9658-64C0B70D5C54}" srcOrd="4" destOrd="0" presId="urn:microsoft.com/office/officeart/2018/2/layout/IconVerticalSolidList"/>
    <dgm:cxn modelId="{A4D1B0C7-01F6-46CC-AFC8-95A266BB84D6}" type="presParOf" srcId="{769FED6E-F13D-4943-9658-64C0B70D5C54}" destId="{BCD46A8A-5118-4553-8D81-35359745555B}" srcOrd="0" destOrd="0" presId="urn:microsoft.com/office/officeart/2018/2/layout/IconVerticalSolidList"/>
    <dgm:cxn modelId="{79737E35-5D58-4BB3-9967-C470F4587B10}" type="presParOf" srcId="{769FED6E-F13D-4943-9658-64C0B70D5C54}" destId="{5A2AD491-8261-4F70-BDAD-EC18ED48DF35}" srcOrd="1" destOrd="0" presId="urn:microsoft.com/office/officeart/2018/2/layout/IconVerticalSolidList"/>
    <dgm:cxn modelId="{E611A996-E56B-4A9E-A11D-091184E420D8}" type="presParOf" srcId="{769FED6E-F13D-4943-9658-64C0B70D5C54}" destId="{23AD01BC-C6D0-4BE3-A8F4-515C8C09B4E1}" srcOrd="2" destOrd="0" presId="urn:microsoft.com/office/officeart/2018/2/layout/IconVerticalSolidList"/>
    <dgm:cxn modelId="{8106B934-A4FE-4259-BAF8-4CF7E698B8E6}" type="presParOf" srcId="{769FED6E-F13D-4943-9658-64C0B70D5C54}" destId="{E0D84E8C-1C06-4BCB-9F25-9A1FBC13E874}" srcOrd="3" destOrd="0" presId="urn:microsoft.com/office/officeart/2018/2/layout/IconVerticalSolidList"/>
    <dgm:cxn modelId="{0EB203A4-15EC-4826-9E11-BDF906AD8C7F}" type="presParOf" srcId="{072F9187-9C28-4AD5-943D-B05B5060352A}" destId="{2C4A551C-E519-4D6C-9FC7-E29EBCA21F0A}" srcOrd="5" destOrd="0" presId="urn:microsoft.com/office/officeart/2018/2/layout/IconVerticalSolidList"/>
    <dgm:cxn modelId="{168CA6AF-088F-468A-93BD-7685586D216A}" type="presParOf" srcId="{072F9187-9C28-4AD5-943D-B05B5060352A}" destId="{7030B900-182B-4369-9909-4E86E5A3E67D}" srcOrd="6" destOrd="0" presId="urn:microsoft.com/office/officeart/2018/2/layout/IconVerticalSolidList"/>
    <dgm:cxn modelId="{E0554EA8-46AB-4257-B63E-3E392C17DE5F}" type="presParOf" srcId="{7030B900-182B-4369-9909-4E86E5A3E67D}" destId="{7F2FE636-5CB7-480E-A816-441E6D423BD1}" srcOrd="0" destOrd="0" presId="urn:microsoft.com/office/officeart/2018/2/layout/IconVerticalSolidList"/>
    <dgm:cxn modelId="{E472DC46-52DD-46D3-B9BE-146D7FB1C6E6}" type="presParOf" srcId="{7030B900-182B-4369-9909-4E86E5A3E67D}" destId="{3BC9E2DD-6A16-477A-BD46-C9C6EFD8CD3F}" srcOrd="1" destOrd="0" presId="urn:microsoft.com/office/officeart/2018/2/layout/IconVerticalSolidList"/>
    <dgm:cxn modelId="{644A4C37-F777-4E83-B197-333A5DA5224D}" type="presParOf" srcId="{7030B900-182B-4369-9909-4E86E5A3E67D}" destId="{2350898A-9590-4290-8917-6481BFF8D6DC}" srcOrd="2" destOrd="0" presId="urn:microsoft.com/office/officeart/2018/2/layout/IconVerticalSolidList"/>
    <dgm:cxn modelId="{231B79BB-C1D7-41D1-9FC6-ADCFC1FBAFA9}" type="presParOf" srcId="{7030B900-182B-4369-9909-4E86E5A3E67D}" destId="{B8B5BCDC-A882-4FCD-B0DB-4395359B78B9}" srcOrd="3" destOrd="0" presId="urn:microsoft.com/office/officeart/2018/2/layout/IconVerticalSolidList"/>
    <dgm:cxn modelId="{46ABDB46-2988-4D98-B0D8-54110FC25C12}" type="presParOf" srcId="{072F9187-9C28-4AD5-943D-B05B5060352A}" destId="{C2374AD7-E70F-4E73-BA73-4113DAF8CA14}" srcOrd="7" destOrd="0" presId="urn:microsoft.com/office/officeart/2018/2/layout/IconVerticalSolidList"/>
    <dgm:cxn modelId="{639F50C6-D03B-4876-874F-EC42967CB48F}" type="presParOf" srcId="{072F9187-9C28-4AD5-943D-B05B5060352A}" destId="{B8737CB2-B0B7-49B6-9656-8FD33E46D34C}" srcOrd="8" destOrd="0" presId="urn:microsoft.com/office/officeart/2018/2/layout/IconVerticalSolidList"/>
    <dgm:cxn modelId="{C333DABD-9440-463C-AE33-921937912DBB}" type="presParOf" srcId="{B8737CB2-B0B7-49B6-9656-8FD33E46D34C}" destId="{AD4DF531-9B42-484D-A328-B00F496B6719}" srcOrd="0" destOrd="0" presId="urn:microsoft.com/office/officeart/2018/2/layout/IconVerticalSolidList"/>
    <dgm:cxn modelId="{A997CE30-0FFE-494D-BE18-59B00C6B80C8}" type="presParOf" srcId="{B8737CB2-B0B7-49B6-9656-8FD33E46D34C}" destId="{4AE3372C-916A-44B0-8D91-4342116D832D}" srcOrd="1" destOrd="0" presId="urn:microsoft.com/office/officeart/2018/2/layout/IconVerticalSolidList"/>
    <dgm:cxn modelId="{1B7D5F64-2E77-4D11-A4A9-096A0FE1272E}" type="presParOf" srcId="{B8737CB2-B0B7-49B6-9656-8FD33E46D34C}" destId="{D7406610-3A7C-4DE9-BBDD-4576464E76E3}" srcOrd="2" destOrd="0" presId="urn:microsoft.com/office/officeart/2018/2/layout/IconVerticalSolidList"/>
    <dgm:cxn modelId="{45933356-3E73-4466-A09B-E14B5323B9AD}" type="presParOf" srcId="{B8737CB2-B0B7-49B6-9656-8FD33E46D34C}" destId="{F6AAD419-7BF5-4D8F-998D-F1A99DAA11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9A6EE9-E8DB-4E91-9767-D3208141BFD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5F6CDE3A-CAF8-4CDD-B9A6-7064923B49A3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600" b="1" dirty="0"/>
            <a:t>Anomalías</a:t>
          </a:r>
          <a:r>
            <a:rPr lang="es-ES" sz="1400" b="1" dirty="0"/>
            <a:t> </a:t>
          </a:r>
        </a:p>
      </dgm:t>
    </dgm:pt>
    <dgm:pt modelId="{04B17C89-24B7-4582-B663-84E4D77A07C8}" type="parTrans" cxnId="{C7B43C74-F7D0-49F4-92CD-6B3B20DDDD78}">
      <dgm:prSet/>
      <dgm:spPr/>
      <dgm:t>
        <a:bodyPr/>
        <a:lstStyle/>
        <a:p>
          <a:endParaRPr lang="es-ES" b="1"/>
        </a:p>
      </dgm:t>
    </dgm:pt>
    <dgm:pt modelId="{3BCCE381-CC6D-4B7E-A4B3-8574ACFF1163}" type="sibTrans" cxnId="{C7B43C74-F7D0-49F4-92CD-6B3B20DDDD78}">
      <dgm:prSet/>
      <dgm:spPr/>
      <dgm:t>
        <a:bodyPr/>
        <a:lstStyle/>
        <a:p>
          <a:endParaRPr lang="es-ES" b="1"/>
        </a:p>
      </dgm:t>
    </dgm:pt>
    <dgm:pt modelId="{60F80A9B-A154-405F-97E6-E7C30C7CF69B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600" b="1" dirty="0"/>
            <a:t>Nodo</a:t>
          </a:r>
          <a:endParaRPr lang="es-ES" sz="1400" b="1" dirty="0"/>
        </a:p>
      </dgm:t>
    </dgm:pt>
    <dgm:pt modelId="{72BC9C1C-BCB2-4667-A241-69A9ADB7B465}" type="parTrans" cxnId="{C142ECCD-924C-42EB-B642-CA22CAEE2C61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b="1"/>
        </a:p>
      </dgm:t>
    </dgm:pt>
    <dgm:pt modelId="{9499EF51-B2F5-4147-8528-E97E69A1408C}" type="sibTrans" cxnId="{C142ECCD-924C-42EB-B642-CA22CAEE2C61}">
      <dgm:prSet/>
      <dgm:spPr/>
      <dgm:t>
        <a:bodyPr/>
        <a:lstStyle/>
        <a:p>
          <a:endParaRPr lang="es-ES" b="1"/>
        </a:p>
      </dgm:t>
    </dgm:pt>
    <dgm:pt modelId="{EA36076E-961D-480D-B528-EA25E6353848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600" b="1" dirty="0"/>
            <a:t>Vértice</a:t>
          </a:r>
        </a:p>
      </dgm:t>
    </dgm:pt>
    <dgm:pt modelId="{445F0DE1-0E55-4E5A-9346-3F88425B1FDD}" type="parTrans" cxnId="{3EF97524-D30A-466C-92B6-C41871FB8C99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b="1"/>
        </a:p>
      </dgm:t>
    </dgm:pt>
    <dgm:pt modelId="{223E0ED7-C5B1-4E7A-AC31-D23DB413CBED}" type="sibTrans" cxnId="{3EF97524-D30A-466C-92B6-C41871FB8C99}">
      <dgm:prSet/>
      <dgm:spPr/>
      <dgm:t>
        <a:bodyPr/>
        <a:lstStyle/>
        <a:p>
          <a:endParaRPr lang="es-ES" b="1"/>
        </a:p>
      </dgm:t>
    </dgm:pt>
    <dgm:pt modelId="{4F6F514B-3F3D-42A8-A4F9-43CD46376A74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600" b="1" dirty="0"/>
            <a:t>Subzona</a:t>
          </a:r>
        </a:p>
      </dgm:t>
    </dgm:pt>
    <dgm:pt modelId="{74C0C4D7-F302-4B16-A5D2-17561761AC64}" type="parTrans" cxnId="{FDA6F177-9962-44D3-A2D7-7890DE624C94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b="1"/>
        </a:p>
      </dgm:t>
    </dgm:pt>
    <dgm:pt modelId="{2E92AE1C-71E8-4C04-BF25-F35425529393}" type="sibTrans" cxnId="{FDA6F177-9962-44D3-A2D7-7890DE624C94}">
      <dgm:prSet/>
      <dgm:spPr/>
      <dgm:t>
        <a:bodyPr/>
        <a:lstStyle/>
        <a:p>
          <a:endParaRPr lang="es-ES" b="1"/>
        </a:p>
      </dgm:t>
    </dgm:pt>
    <dgm:pt modelId="{98A5F682-E115-417C-88DA-95B7719D199D}" type="pres">
      <dgm:prSet presAssocID="{2D9A6EE9-E8DB-4E91-9767-D3208141BF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3C91BBA-1F8D-47B2-9DAB-DE909F859362}" type="pres">
      <dgm:prSet presAssocID="{5F6CDE3A-CAF8-4CDD-B9A6-7064923B49A3}" presName="root1" presStyleCnt="0"/>
      <dgm:spPr/>
    </dgm:pt>
    <dgm:pt modelId="{F9D5A3BF-38E0-4EC8-B7E8-4968A28D311F}" type="pres">
      <dgm:prSet presAssocID="{5F6CDE3A-CAF8-4CDD-B9A6-7064923B49A3}" presName="LevelOneTextNode" presStyleLbl="node0" presStyleIdx="0" presStyleCnt="1" custScaleY="117898" custLinFactNeighborX="-34068" custLinFactNeighborY="1944">
        <dgm:presLayoutVars>
          <dgm:chPref val="3"/>
        </dgm:presLayoutVars>
      </dgm:prSet>
      <dgm:spPr/>
    </dgm:pt>
    <dgm:pt modelId="{24D055C4-7FA6-4555-85BB-C27835DCD2D4}" type="pres">
      <dgm:prSet presAssocID="{5F6CDE3A-CAF8-4CDD-B9A6-7064923B49A3}" presName="level2hierChild" presStyleCnt="0"/>
      <dgm:spPr/>
    </dgm:pt>
    <dgm:pt modelId="{92BEE8EC-6C52-4019-9983-C24EC1D45373}" type="pres">
      <dgm:prSet presAssocID="{72BC9C1C-BCB2-4667-A241-69A9ADB7B465}" presName="conn2-1" presStyleLbl="parChTrans1D2" presStyleIdx="0" presStyleCnt="3"/>
      <dgm:spPr/>
    </dgm:pt>
    <dgm:pt modelId="{91D1E3A5-6633-4418-B85D-CC395C433590}" type="pres">
      <dgm:prSet presAssocID="{72BC9C1C-BCB2-4667-A241-69A9ADB7B465}" presName="connTx" presStyleLbl="parChTrans1D2" presStyleIdx="0" presStyleCnt="3"/>
      <dgm:spPr/>
    </dgm:pt>
    <dgm:pt modelId="{B88B3F9B-B69A-4615-9686-C0A1FED7DAF8}" type="pres">
      <dgm:prSet presAssocID="{60F80A9B-A154-405F-97E6-E7C30C7CF69B}" presName="root2" presStyleCnt="0"/>
      <dgm:spPr/>
    </dgm:pt>
    <dgm:pt modelId="{11188588-1AFC-44E5-8C03-591B1CBAD358}" type="pres">
      <dgm:prSet presAssocID="{60F80A9B-A154-405F-97E6-E7C30C7CF69B}" presName="LevelTwoTextNode" presStyleLbl="node2" presStyleIdx="0" presStyleCnt="3">
        <dgm:presLayoutVars>
          <dgm:chPref val="3"/>
        </dgm:presLayoutVars>
      </dgm:prSet>
      <dgm:spPr/>
    </dgm:pt>
    <dgm:pt modelId="{7E4C25D2-9FC2-45A4-84DF-10F579F50CAD}" type="pres">
      <dgm:prSet presAssocID="{60F80A9B-A154-405F-97E6-E7C30C7CF69B}" presName="level3hierChild" presStyleCnt="0"/>
      <dgm:spPr/>
    </dgm:pt>
    <dgm:pt modelId="{2E47796B-3ED6-45FA-A8B5-EAA98E309B03}" type="pres">
      <dgm:prSet presAssocID="{445F0DE1-0E55-4E5A-9346-3F88425B1FDD}" presName="conn2-1" presStyleLbl="parChTrans1D2" presStyleIdx="1" presStyleCnt="3"/>
      <dgm:spPr/>
    </dgm:pt>
    <dgm:pt modelId="{2959CF4B-C3C8-4EF0-95B1-FF147FC245D3}" type="pres">
      <dgm:prSet presAssocID="{445F0DE1-0E55-4E5A-9346-3F88425B1FDD}" presName="connTx" presStyleLbl="parChTrans1D2" presStyleIdx="1" presStyleCnt="3"/>
      <dgm:spPr/>
    </dgm:pt>
    <dgm:pt modelId="{AEC68D0F-CEEF-48C7-8D1B-7D1ACF040774}" type="pres">
      <dgm:prSet presAssocID="{EA36076E-961D-480D-B528-EA25E6353848}" presName="root2" presStyleCnt="0"/>
      <dgm:spPr/>
    </dgm:pt>
    <dgm:pt modelId="{C97AA701-BBA9-4F63-BC2F-3CC0C381536F}" type="pres">
      <dgm:prSet presAssocID="{EA36076E-961D-480D-B528-EA25E6353848}" presName="LevelTwoTextNode" presStyleLbl="node2" presStyleIdx="1" presStyleCnt="3">
        <dgm:presLayoutVars>
          <dgm:chPref val="3"/>
        </dgm:presLayoutVars>
      </dgm:prSet>
      <dgm:spPr/>
    </dgm:pt>
    <dgm:pt modelId="{A946FCB2-C400-4D69-B56C-4F3F526FB799}" type="pres">
      <dgm:prSet presAssocID="{EA36076E-961D-480D-B528-EA25E6353848}" presName="level3hierChild" presStyleCnt="0"/>
      <dgm:spPr/>
    </dgm:pt>
    <dgm:pt modelId="{0752DF7C-EECF-41C4-8254-07F20C88D455}" type="pres">
      <dgm:prSet presAssocID="{74C0C4D7-F302-4B16-A5D2-17561761AC64}" presName="conn2-1" presStyleLbl="parChTrans1D2" presStyleIdx="2" presStyleCnt="3"/>
      <dgm:spPr/>
    </dgm:pt>
    <dgm:pt modelId="{2094440D-FD16-4A28-A871-ACA961993CC8}" type="pres">
      <dgm:prSet presAssocID="{74C0C4D7-F302-4B16-A5D2-17561761AC64}" presName="connTx" presStyleLbl="parChTrans1D2" presStyleIdx="2" presStyleCnt="3"/>
      <dgm:spPr/>
    </dgm:pt>
    <dgm:pt modelId="{47D21E43-D926-4098-8CE7-F99FB6451186}" type="pres">
      <dgm:prSet presAssocID="{4F6F514B-3F3D-42A8-A4F9-43CD46376A74}" presName="root2" presStyleCnt="0"/>
      <dgm:spPr/>
    </dgm:pt>
    <dgm:pt modelId="{862DC5FF-03D7-4250-A869-5E597CA8BEB5}" type="pres">
      <dgm:prSet presAssocID="{4F6F514B-3F3D-42A8-A4F9-43CD46376A74}" presName="LevelTwoTextNode" presStyleLbl="node2" presStyleIdx="2" presStyleCnt="3">
        <dgm:presLayoutVars>
          <dgm:chPref val="3"/>
        </dgm:presLayoutVars>
      </dgm:prSet>
      <dgm:spPr/>
    </dgm:pt>
    <dgm:pt modelId="{3CB9744B-9FAE-483E-BECB-5EF7C5AEFCED}" type="pres">
      <dgm:prSet presAssocID="{4F6F514B-3F3D-42A8-A4F9-43CD46376A74}" presName="level3hierChild" presStyleCnt="0"/>
      <dgm:spPr/>
    </dgm:pt>
  </dgm:ptLst>
  <dgm:cxnLst>
    <dgm:cxn modelId="{CCD61100-C29E-4CBF-ABD2-10D380D7AA83}" type="presOf" srcId="{60F80A9B-A154-405F-97E6-E7C30C7CF69B}" destId="{11188588-1AFC-44E5-8C03-591B1CBAD358}" srcOrd="0" destOrd="0" presId="urn:microsoft.com/office/officeart/2005/8/layout/hierarchy2"/>
    <dgm:cxn modelId="{3EF97524-D30A-466C-92B6-C41871FB8C99}" srcId="{5F6CDE3A-CAF8-4CDD-B9A6-7064923B49A3}" destId="{EA36076E-961D-480D-B528-EA25E6353848}" srcOrd="1" destOrd="0" parTransId="{445F0DE1-0E55-4E5A-9346-3F88425B1FDD}" sibTransId="{223E0ED7-C5B1-4E7A-AC31-D23DB413CBED}"/>
    <dgm:cxn modelId="{B1BB0748-D7F0-4C4F-B912-D6BECEAA741A}" type="presOf" srcId="{445F0DE1-0E55-4E5A-9346-3F88425B1FDD}" destId="{2E47796B-3ED6-45FA-A8B5-EAA98E309B03}" srcOrd="0" destOrd="0" presId="urn:microsoft.com/office/officeart/2005/8/layout/hierarchy2"/>
    <dgm:cxn modelId="{7F83294F-6DA0-42E9-A63C-BD847464A5AD}" type="presOf" srcId="{74C0C4D7-F302-4B16-A5D2-17561761AC64}" destId="{2094440D-FD16-4A28-A871-ACA961993CC8}" srcOrd="1" destOrd="0" presId="urn:microsoft.com/office/officeart/2005/8/layout/hierarchy2"/>
    <dgm:cxn modelId="{C7B43C74-F7D0-49F4-92CD-6B3B20DDDD78}" srcId="{2D9A6EE9-E8DB-4E91-9767-D3208141BFDF}" destId="{5F6CDE3A-CAF8-4CDD-B9A6-7064923B49A3}" srcOrd="0" destOrd="0" parTransId="{04B17C89-24B7-4582-B663-84E4D77A07C8}" sibTransId="{3BCCE381-CC6D-4B7E-A4B3-8574ACFF1163}"/>
    <dgm:cxn modelId="{FDA6F177-9962-44D3-A2D7-7890DE624C94}" srcId="{5F6CDE3A-CAF8-4CDD-B9A6-7064923B49A3}" destId="{4F6F514B-3F3D-42A8-A4F9-43CD46376A74}" srcOrd="2" destOrd="0" parTransId="{74C0C4D7-F302-4B16-A5D2-17561761AC64}" sibTransId="{2E92AE1C-71E8-4C04-BF25-F35425529393}"/>
    <dgm:cxn modelId="{B3BA2B7B-A9DD-4C17-8E9C-4D5F3E0B2118}" type="presOf" srcId="{EA36076E-961D-480D-B528-EA25E6353848}" destId="{C97AA701-BBA9-4F63-BC2F-3CC0C381536F}" srcOrd="0" destOrd="0" presId="urn:microsoft.com/office/officeart/2005/8/layout/hierarchy2"/>
    <dgm:cxn modelId="{1F38687F-0377-45A3-8121-EA6C29D60498}" type="presOf" srcId="{2D9A6EE9-E8DB-4E91-9767-D3208141BFDF}" destId="{98A5F682-E115-417C-88DA-95B7719D199D}" srcOrd="0" destOrd="0" presId="urn:microsoft.com/office/officeart/2005/8/layout/hierarchy2"/>
    <dgm:cxn modelId="{22446096-70C2-4858-B726-A4F085E7D430}" type="presOf" srcId="{4F6F514B-3F3D-42A8-A4F9-43CD46376A74}" destId="{862DC5FF-03D7-4250-A869-5E597CA8BEB5}" srcOrd="0" destOrd="0" presId="urn:microsoft.com/office/officeart/2005/8/layout/hierarchy2"/>
    <dgm:cxn modelId="{5A2E46AE-950B-4774-A87C-5C4019BCB8D4}" type="presOf" srcId="{445F0DE1-0E55-4E5A-9346-3F88425B1FDD}" destId="{2959CF4B-C3C8-4EF0-95B1-FF147FC245D3}" srcOrd="1" destOrd="0" presId="urn:microsoft.com/office/officeart/2005/8/layout/hierarchy2"/>
    <dgm:cxn modelId="{27998DB4-B597-4E37-932E-410A8DF998F3}" type="presOf" srcId="{72BC9C1C-BCB2-4667-A241-69A9ADB7B465}" destId="{92BEE8EC-6C52-4019-9983-C24EC1D45373}" srcOrd="0" destOrd="0" presId="urn:microsoft.com/office/officeart/2005/8/layout/hierarchy2"/>
    <dgm:cxn modelId="{099A3DB5-0E62-4FB4-9336-F4F0C38A285F}" type="presOf" srcId="{74C0C4D7-F302-4B16-A5D2-17561761AC64}" destId="{0752DF7C-EECF-41C4-8254-07F20C88D455}" srcOrd="0" destOrd="0" presId="urn:microsoft.com/office/officeart/2005/8/layout/hierarchy2"/>
    <dgm:cxn modelId="{9AEB19BB-8B06-4E97-B724-52248B31CFFB}" type="presOf" srcId="{72BC9C1C-BCB2-4667-A241-69A9ADB7B465}" destId="{91D1E3A5-6633-4418-B85D-CC395C433590}" srcOrd="1" destOrd="0" presId="urn:microsoft.com/office/officeart/2005/8/layout/hierarchy2"/>
    <dgm:cxn modelId="{C142ECCD-924C-42EB-B642-CA22CAEE2C61}" srcId="{5F6CDE3A-CAF8-4CDD-B9A6-7064923B49A3}" destId="{60F80A9B-A154-405F-97E6-E7C30C7CF69B}" srcOrd="0" destOrd="0" parTransId="{72BC9C1C-BCB2-4667-A241-69A9ADB7B465}" sibTransId="{9499EF51-B2F5-4147-8528-E97E69A1408C}"/>
    <dgm:cxn modelId="{742489FF-5B49-4697-8938-B2654F40011B}" type="presOf" srcId="{5F6CDE3A-CAF8-4CDD-B9A6-7064923B49A3}" destId="{F9D5A3BF-38E0-4EC8-B7E8-4968A28D311F}" srcOrd="0" destOrd="0" presId="urn:microsoft.com/office/officeart/2005/8/layout/hierarchy2"/>
    <dgm:cxn modelId="{B3A25939-211C-4742-B1A1-AD8278F233AF}" type="presParOf" srcId="{98A5F682-E115-417C-88DA-95B7719D199D}" destId="{13C91BBA-1F8D-47B2-9DAB-DE909F859362}" srcOrd="0" destOrd="0" presId="urn:microsoft.com/office/officeart/2005/8/layout/hierarchy2"/>
    <dgm:cxn modelId="{357629F3-C5D9-4554-9056-539D9EDFAB2D}" type="presParOf" srcId="{13C91BBA-1F8D-47B2-9DAB-DE909F859362}" destId="{F9D5A3BF-38E0-4EC8-B7E8-4968A28D311F}" srcOrd="0" destOrd="0" presId="urn:microsoft.com/office/officeart/2005/8/layout/hierarchy2"/>
    <dgm:cxn modelId="{D5871ED4-3A86-4750-8C8D-011E0AFA92A6}" type="presParOf" srcId="{13C91BBA-1F8D-47B2-9DAB-DE909F859362}" destId="{24D055C4-7FA6-4555-85BB-C27835DCD2D4}" srcOrd="1" destOrd="0" presId="urn:microsoft.com/office/officeart/2005/8/layout/hierarchy2"/>
    <dgm:cxn modelId="{A9C7C34D-6895-4A21-B1AB-B906DC73E309}" type="presParOf" srcId="{24D055C4-7FA6-4555-85BB-C27835DCD2D4}" destId="{92BEE8EC-6C52-4019-9983-C24EC1D45373}" srcOrd="0" destOrd="0" presId="urn:microsoft.com/office/officeart/2005/8/layout/hierarchy2"/>
    <dgm:cxn modelId="{31C59926-F3E5-4436-B7D7-572018732684}" type="presParOf" srcId="{92BEE8EC-6C52-4019-9983-C24EC1D45373}" destId="{91D1E3A5-6633-4418-B85D-CC395C433590}" srcOrd="0" destOrd="0" presId="urn:microsoft.com/office/officeart/2005/8/layout/hierarchy2"/>
    <dgm:cxn modelId="{03FAFBE8-F1F3-4202-886A-0CD365193E10}" type="presParOf" srcId="{24D055C4-7FA6-4555-85BB-C27835DCD2D4}" destId="{B88B3F9B-B69A-4615-9686-C0A1FED7DAF8}" srcOrd="1" destOrd="0" presId="urn:microsoft.com/office/officeart/2005/8/layout/hierarchy2"/>
    <dgm:cxn modelId="{362B428A-95B3-49CC-97BB-0A3AFFA962C3}" type="presParOf" srcId="{B88B3F9B-B69A-4615-9686-C0A1FED7DAF8}" destId="{11188588-1AFC-44E5-8C03-591B1CBAD358}" srcOrd="0" destOrd="0" presId="urn:microsoft.com/office/officeart/2005/8/layout/hierarchy2"/>
    <dgm:cxn modelId="{14CBC2AB-B66B-4855-8943-2C1AF625779E}" type="presParOf" srcId="{B88B3F9B-B69A-4615-9686-C0A1FED7DAF8}" destId="{7E4C25D2-9FC2-45A4-84DF-10F579F50CAD}" srcOrd="1" destOrd="0" presId="urn:microsoft.com/office/officeart/2005/8/layout/hierarchy2"/>
    <dgm:cxn modelId="{E78A9FA0-50B2-47DD-9270-284D538E8B5F}" type="presParOf" srcId="{24D055C4-7FA6-4555-85BB-C27835DCD2D4}" destId="{2E47796B-3ED6-45FA-A8B5-EAA98E309B03}" srcOrd="2" destOrd="0" presId="urn:microsoft.com/office/officeart/2005/8/layout/hierarchy2"/>
    <dgm:cxn modelId="{5661B4D6-A7A0-46FF-8FFD-63257F478C8D}" type="presParOf" srcId="{2E47796B-3ED6-45FA-A8B5-EAA98E309B03}" destId="{2959CF4B-C3C8-4EF0-95B1-FF147FC245D3}" srcOrd="0" destOrd="0" presId="urn:microsoft.com/office/officeart/2005/8/layout/hierarchy2"/>
    <dgm:cxn modelId="{F778F6F0-89F9-4055-93D6-2B4875AB93D8}" type="presParOf" srcId="{24D055C4-7FA6-4555-85BB-C27835DCD2D4}" destId="{AEC68D0F-CEEF-48C7-8D1B-7D1ACF040774}" srcOrd="3" destOrd="0" presId="urn:microsoft.com/office/officeart/2005/8/layout/hierarchy2"/>
    <dgm:cxn modelId="{5B8F32D4-EB11-4812-9F59-61D092881353}" type="presParOf" srcId="{AEC68D0F-CEEF-48C7-8D1B-7D1ACF040774}" destId="{C97AA701-BBA9-4F63-BC2F-3CC0C381536F}" srcOrd="0" destOrd="0" presId="urn:microsoft.com/office/officeart/2005/8/layout/hierarchy2"/>
    <dgm:cxn modelId="{74E24347-9EAC-4566-A34B-93985C99749A}" type="presParOf" srcId="{AEC68D0F-CEEF-48C7-8D1B-7D1ACF040774}" destId="{A946FCB2-C400-4D69-B56C-4F3F526FB799}" srcOrd="1" destOrd="0" presId="urn:microsoft.com/office/officeart/2005/8/layout/hierarchy2"/>
    <dgm:cxn modelId="{9CACBFEC-5426-4381-A49C-00D22B0DABBB}" type="presParOf" srcId="{24D055C4-7FA6-4555-85BB-C27835DCD2D4}" destId="{0752DF7C-EECF-41C4-8254-07F20C88D455}" srcOrd="4" destOrd="0" presId="urn:microsoft.com/office/officeart/2005/8/layout/hierarchy2"/>
    <dgm:cxn modelId="{310555E1-4ED0-4CA4-89F2-0CD498174DEC}" type="presParOf" srcId="{0752DF7C-EECF-41C4-8254-07F20C88D455}" destId="{2094440D-FD16-4A28-A871-ACA961993CC8}" srcOrd="0" destOrd="0" presId="urn:microsoft.com/office/officeart/2005/8/layout/hierarchy2"/>
    <dgm:cxn modelId="{FCAD3C1F-E7CE-4634-A818-722BD70FFBE7}" type="presParOf" srcId="{24D055C4-7FA6-4555-85BB-C27835DCD2D4}" destId="{47D21E43-D926-4098-8CE7-F99FB6451186}" srcOrd="5" destOrd="0" presId="urn:microsoft.com/office/officeart/2005/8/layout/hierarchy2"/>
    <dgm:cxn modelId="{20E568A6-73BA-409C-9E66-7A02BD4A9D07}" type="presParOf" srcId="{47D21E43-D926-4098-8CE7-F99FB6451186}" destId="{862DC5FF-03D7-4250-A869-5E597CA8BEB5}" srcOrd="0" destOrd="0" presId="urn:microsoft.com/office/officeart/2005/8/layout/hierarchy2"/>
    <dgm:cxn modelId="{41CEAF14-4D4F-4DD9-B1F9-18495064F930}" type="presParOf" srcId="{47D21E43-D926-4098-8CE7-F99FB6451186}" destId="{3CB9744B-9FAE-483E-BECB-5EF7C5AEFCE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9A6EE9-E8DB-4E91-9767-D3208141BFD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5F6CDE3A-CAF8-4CDD-B9A6-7064923B49A3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400" b="1" dirty="0"/>
            <a:t>Anomalías </a:t>
          </a:r>
        </a:p>
      </dgm:t>
    </dgm:pt>
    <dgm:pt modelId="{04B17C89-24B7-4582-B663-84E4D77A07C8}" type="parTrans" cxnId="{C7B43C74-F7D0-49F4-92CD-6B3B20DDDD78}">
      <dgm:prSet/>
      <dgm:spPr/>
      <dgm:t>
        <a:bodyPr/>
        <a:lstStyle/>
        <a:p>
          <a:endParaRPr lang="es-ES" b="1"/>
        </a:p>
      </dgm:t>
    </dgm:pt>
    <dgm:pt modelId="{3BCCE381-CC6D-4B7E-A4B3-8574ACFF1163}" type="sibTrans" cxnId="{C7B43C74-F7D0-49F4-92CD-6B3B20DDDD78}">
      <dgm:prSet/>
      <dgm:spPr/>
      <dgm:t>
        <a:bodyPr/>
        <a:lstStyle/>
        <a:p>
          <a:endParaRPr lang="es-ES" b="1"/>
        </a:p>
      </dgm:t>
    </dgm:pt>
    <dgm:pt modelId="{60F80A9B-A154-405F-97E6-E7C30C7CF69B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400" b="1" dirty="0"/>
            <a:t>Estructura</a:t>
          </a:r>
        </a:p>
      </dgm:t>
    </dgm:pt>
    <dgm:pt modelId="{72BC9C1C-BCB2-4667-A241-69A9ADB7B465}" type="parTrans" cxnId="{C142ECCD-924C-42EB-B642-CA22CAEE2C61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b="1"/>
        </a:p>
      </dgm:t>
    </dgm:pt>
    <dgm:pt modelId="{9499EF51-B2F5-4147-8528-E97E69A1408C}" type="sibTrans" cxnId="{C142ECCD-924C-42EB-B642-CA22CAEE2C61}">
      <dgm:prSet/>
      <dgm:spPr/>
      <dgm:t>
        <a:bodyPr/>
        <a:lstStyle/>
        <a:p>
          <a:endParaRPr lang="es-ES" b="1"/>
        </a:p>
      </dgm:t>
    </dgm:pt>
    <dgm:pt modelId="{EA36076E-961D-480D-B528-EA25E6353848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600" b="1" dirty="0"/>
            <a:t>Atributos</a:t>
          </a:r>
        </a:p>
      </dgm:t>
    </dgm:pt>
    <dgm:pt modelId="{445F0DE1-0E55-4E5A-9346-3F88425B1FDD}" type="parTrans" cxnId="{3EF97524-D30A-466C-92B6-C41871FB8C99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b="1"/>
        </a:p>
      </dgm:t>
    </dgm:pt>
    <dgm:pt modelId="{223E0ED7-C5B1-4E7A-AC31-D23DB413CBED}" type="sibTrans" cxnId="{3EF97524-D30A-466C-92B6-C41871FB8C99}">
      <dgm:prSet/>
      <dgm:spPr/>
      <dgm:t>
        <a:bodyPr/>
        <a:lstStyle/>
        <a:p>
          <a:endParaRPr lang="es-ES" b="1"/>
        </a:p>
      </dgm:t>
    </dgm:pt>
    <dgm:pt modelId="{98A5F682-E115-417C-88DA-95B7719D199D}" type="pres">
      <dgm:prSet presAssocID="{2D9A6EE9-E8DB-4E91-9767-D3208141BF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3C91BBA-1F8D-47B2-9DAB-DE909F859362}" type="pres">
      <dgm:prSet presAssocID="{5F6CDE3A-CAF8-4CDD-B9A6-7064923B49A3}" presName="root1" presStyleCnt="0"/>
      <dgm:spPr/>
    </dgm:pt>
    <dgm:pt modelId="{F9D5A3BF-38E0-4EC8-B7E8-4968A28D311F}" type="pres">
      <dgm:prSet presAssocID="{5F6CDE3A-CAF8-4CDD-B9A6-7064923B49A3}" presName="LevelOneTextNode" presStyleLbl="node0" presStyleIdx="0" presStyleCnt="1" custScaleX="67606" custScaleY="71596">
        <dgm:presLayoutVars>
          <dgm:chPref val="3"/>
        </dgm:presLayoutVars>
      </dgm:prSet>
      <dgm:spPr/>
    </dgm:pt>
    <dgm:pt modelId="{24D055C4-7FA6-4555-85BB-C27835DCD2D4}" type="pres">
      <dgm:prSet presAssocID="{5F6CDE3A-CAF8-4CDD-B9A6-7064923B49A3}" presName="level2hierChild" presStyleCnt="0"/>
      <dgm:spPr/>
    </dgm:pt>
    <dgm:pt modelId="{92BEE8EC-6C52-4019-9983-C24EC1D45373}" type="pres">
      <dgm:prSet presAssocID="{72BC9C1C-BCB2-4667-A241-69A9ADB7B465}" presName="conn2-1" presStyleLbl="parChTrans1D2" presStyleIdx="0" presStyleCnt="2"/>
      <dgm:spPr/>
    </dgm:pt>
    <dgm:pt modelId="{91D1E3A5-6633-4418-B85D-CC395C433590}" type="pres">
      <dgm:prSet presAssocID="{72BC9C1C-BCB2-4667-A241-69A9ADB7B465}" presName="connTx" presStyleLbl="parChTrans1D2" presStyleIdx="0" presStyleCnt="2"/>
      <dgm:spPr/>
    </dgm:pt>
    <dgm:pt modelId="{B88B3F9B-B69A-4615-9686-C0A1FED7DAF8}" type="pres">
      <dgm:prSet presAssocID="{60F80A9B-A154-405F-97E6-E7C30C7CF69B}" presName="root2" presStyleCnt="0"/>
      <dgm:spPr/>
    </dgm:pt>
    <dgm:pt modelId="{11188588-1AFC-44E5-8C03-591B1CBAD358}" type="pres">
      <dgm:prSet presAssocID="{60F80A9B-A154-405F-97E6-E7C30C7CF69B}" presName="LevelTwoTextNode" presStyleLbl="node2" presStyleIdx="0" presStyleCnt="2" custScaleX="65778" custScaleY="75661" custLinFactNeighborX="-7908" custLinFactNeighborY="7677">
        <dgm:presLayoutVars>
          <dgm:chPref val="3"/>
        </dgm:presLayoutVars>
      </dgm:prSet>
      <dgm:spPr/>
    </dgm:pt>
    <dgm:pt modelId="{7E4C25D2-9FC2-45A4-84DF-10F579F50CAD}" type="pres">
      <dgm:prSet presAssocID="{60F80A9B-A154-405F-97E6-E7C30C7CF69B}" presName="level3hierChild" presStyleCnt="0"/>
      <dgm:spPr/>
    </dgm:pt>
    <dgm:pt modelId="{2E47796B-3ED6-45FA-A8B5-EAA98E309B03}" type="pres">
      <dgm:prSet presAssocID="{445F0DE1-0E55-4E5A-9346-3F88425B1FDD}" presName="conn2-1" presStyleLbl="parChTrans1D2" presStyleIdx="1" presStyleCnt="2"/>
      <dgm:spPr/>
    </dgm:pt>
    <dgm:pt modelId="{2959CF4B-C3C8-4EF0-95B1-FF147FC245D3}" type="pres">
      <dgm:prSet presAssocID="{445F0DE1-0E55-4E5A-9346-3F88425B1FDD}" presName="connTx" presStyleLbl="parChTrans1D2" presStyleIdx="1" presStyleCnt="2"/>
      <dgm:spPr/>
    </dgm:pt>
    <dgm:pt modelId="{AEC68D0F-CEEF-48C7-8D1B-7D1ACF040774}" type="pres">
      <dgm:prSet presAssocID="{EA36076E-961D-480D-B528-EA25E6353848}" presName="root2" presStyleCnt="0"/>
      <dgm:spPr/>
    </dgm:pt>
    <dgm:pt modelId="{C97AA701-BBA9-4F63-BC2F-3CC0C381536F}" type="pres">
      <dgm:prSet presAssocID="{EA36076E-961D-480D-B528-EA25E6353848}" presName="LevelTwoTextNode" presStyleLbl="node2" presStyleIdx="1" presStyleCnt="2" custScaleX="65778" custScaleY="75661" custLinFactNeighborX="-6410" custLinFactNeighborY="986">
        <dgm:presLayoutVars>
          <dgm:chPref val="3"/>
        </dgm:presLayoutVars>
      </dgm:prSet>
      <dgm:spPr/>
    </dgm:pt>
    <dgm:pt modelId="{A946FCB2-C400-4D69-B56C-4F3F526FB799}" type="pres">
      <dgm:prSet presAssocID="{EA36076E-961D-480D-B528-EA25E6353848}" presName="level3hierChild" presStyleCnt="0"/>
      <dgm:spPr/>
    </dgm:pt>
  </dgm:ptLst>
  <dgm:cxnLst>
    <dgm:cxn modelId="{CCD61100-C29E-4CBF-ABD2-10D380D7AA83}" type="presOf" srcId="{60F80A9B-A154-405F-97E6-E7C30C7CF69B}" destId="{11188588-1AFC-44E5-8C03-591B1CBAD358}" srcOrd="0" destOrd="0" presId="urn:microsoft.com/office/officeart/2005/8/layout/hierarchy2"/>
    <dgm:cxn modelId="{3EF97524-D30A-466C-92B6-C41871FB8C99}" srcId="{5F6CDE3A-CAF8-4CDD-B9A6-7064923B49A3}" destId="{EA36076E-961D-480D-B528-EA25E6353848}" srcOrd="1" destOrd="0" parTransId="{445F0DE1-0E55-4E5A-9346-3F88425B1FDD}" sibTransId="{223E0ED7-C5B1-4E7A-AC31-D23DB413CBED}"/>
    <dgm:cxn modelId="{B1BB0748-D7F0-4C4F-B912-D6BECEAA741A}" type="presOf" srcId="{445F0DE1-0E55-4E5A-9346-3F88425B1FDD}" destId="{2E47796B-3ED6-45FA-A8B5-EAA98E309B03}" srcOrd="0" destOrd="0" presId="urn:microsoft.com/office/officeart/2005/8/layout/hierarchy2"/>
    <dgm:cxn modelId="{C7B43C74-F7D0-49F4-92CD-6B3B20DDDD78}" srcId="{2D9A6EE9-E8DB-4E91-9767-D3208141BFDF}" destId="{5F6CDE3A-CAF8-4CDD-B9A6-7064923B49A3}" srcOrd="0" destOrd="0" parTransId="{04B17C89-24B7-4582-B663-84E4D77A07C8}" sibTransId="{3BCCE381-CC6D-4B7E-A4B3-8574ACFF1163}"/>
    <dgm:cxn modelId="{B3BA2B7B-A9DD-4C17-8E9C-4D5F3E0B2118}" type="presOf" srcId="{EA36076E-961D-480D-B528-EA25E6353848}" destId="{C97AA701-BBA9-4F63-BC2F-3CC0C381536F}" srcOrd="0" destOrd="0" presId="urn:microsoft.com/office/officeart/2005/8/layout/hierarchy2"/>
    <dgm:cxn modelId="{1F38687F-0377-45A3-8121-EA6C29D60498}" type="presOf" srcId="{2D9A6EE9-E8DB-4E91-9767-D3208141BFDF}" destId="{98A5F682-E115-417C-88DA-95B7719D199D}" srcOrd="0" destOrd="0" presId="urn:microsoft.com/office/officeart/2005/8/layout/hierarchy2"/>
    <dgm:cxn modelId="{5A2E46AE-950B-4774-A87C-5C4019BCB8D4}" type="presOf" srcId="{445F0DE1-0E55-4E5A-9346-3F88425B1FDD}" destId="{2959CF4B-C3C8-4EF0-95B1-FF147FC245D3}" srcOrd="1" destOrd="0" presId="urn:microsoft.com/office/officeart/2005/8/layout/hierarchy2"/>
    <dgm:cxn modelId="{27998DB4-B597-4E37-932E-410A8DF998F3}" type="presOf" srcId="{72BC9C1C-BCB2-4667-A241-69A9ADB7B465}" destId="{92BEE8EC-6C52-4019-9983-C24EC1D45373}" srcOrd="0" destOrd="0" presId="urn:microsoft.com/office/officeart/2005/8/layout/hierarchy2"/>
    <dgm:cxn modelId="{9AEB19BB-8B06-4E97-B724-52248B31CFFB}" type="presOf" srcId="{72BC9C1C-BCB2-4667-A241-69A9ADB7B465}" destId="{91D1E3A5-6633-4418-B85D-CC395C433590}" srcOrd="1" destOrd="0" presId="urn:microsoft.com/office/officeart/2005/8/layout/hierarchy2"/>
    <dgm:cxn modelId="{C142ECCD-924C-42EB-B642-CA22CAEE2C61}" srcId="{5F6CDE3A-CAF8-4CDD-B9A6-7064923B49A3}" destId="{60F80A9B-A154-405F-97E6-E7C30C7CF69B}" srcOrd="0" destOrd="0" parTransId="{72BC9C1C-BCB2-4667-A241-69A9ADB7B465}" sibTransId="{9499EF51-B2F5-4147-8528-E97E69A1408C}"/>
    <dgm:cxn modelId="{742489FF-5B49-4697-8938-B2654F40011B}" type="presOf" srcId="{5F6CDE3A-CAF8-4CDD-B9A6-7064923B49A3}" destId="{F9D5A3BF-38E0-4EC8-B7E8-4968A28D311F}" srcOrd="0" destOrd="0" presId="urn:microsoft.com/office/officeart/2005/8/layout/hierarchy2"/>
    <dgm:cxn modelId="{B3A25939-211C-4742-B1A1-AD8278F233AF}" type="presParOf" srcId="{98A5F682-E115-417C-88DA-95B7719D199D}" destId="{13C91BBA-1F8D-47B2-9DAB-DE909F859362}" srcOrd="0" destOrd="0" presId="urn:microsoft.com/office/officeart/2005/8/layout/hierarchy2"/>
    <dgm:cxn modelId="{357629F3-C5D9-4554-9056-539D9EDFAB2D}" type="presParOf" srcId="{13C91BBA-1F8D-47B2-9DAB-DE909F859362}" destId="{F9D5A3BF-38E0-4EC8-B7E8-4968A28D311F}" srcOrd="0" destOrd="0" presId="urn:microsoft.com/office/officeart/2005/8/layout/hierarchy2"/>
    <dgm:cxn modelId="{D5871ED4-3A86-4750-8C8D-011E0AFA92A6}" type="presParOf" srcId="{13C91BBA-1F8D-47B2-9DAB-DE909F859362}" destId="{24D055C4-7FA6-4555-85BB-C27835DCD2D4}" srcOrd="1" destOrd="0" presId="urn:microsoft.com/office/officeart/2005/8/layout/hierarchy2"/>
    <dgm:cxn modelId="{A9C7C34D-6895-4A21-B1AB-B906DC73E309}" type="presParOf" srcId="{24D055C4-7FA6-4555-85BB-C27835DCD2D4}" destId="{92BEE8EC-6C52-4019-9983-C24EC1D45373}" srcOrd="0" destOrd="0" presId="urn:microsoft.com/office/officeart/2005/8/layout/hierarchy2"/>
    <dgm:cxn modelId="{31C59926-F3E5-4436-B7D7-572018732684}" type="presParOf" srcId="{92BEE8EC-6C52-4019-9983-C24EC1D45373}" destId="{91D1E3A5-6633-4418-B85D-CC395C433590}" srcOrd="0" destOrd="0" presId="urn:microsoft.com/office/officeart/2005/8/layout/hierarchy2"/>
    <dgm:cxn modelId="{03FAFBE8-F1F3-4202-886A-0CD365193E10}" type="presParOf" srcId="{24D055C4-7FA6-4555-85BB-C27835DCD2D4}" destId="{B88B3F9B-B69A-4615-9686-C0A1FED7DAF8}" srcOrd="1" destOrd="0" presId="urn:microsoft.com/office/officeart/2005/8/layout/hierarchy2"/>
    <dgm:cxn modelId="{362B428A-95B3-49CC-97BB-0A3AFFA962C3}" type="presParOf" srcId="{B88B3F9B-B69A-4615-9686-C0A1FED7DAF8}" destId="{11188588-1AFC-44E5-8C03-591B1CBAD358}" srcOrd="0" destOrd="0" presId="urn:microsoft.com/office/officeart/2005/8/layout/hierarchy2"/>
    <dgm:cxn modelId="{14CBC2AB-B66B-4855-8943-2C1AF625779E}" type="presParOf" srcId="{B88B3F9B-B69A-4615-9686-C0A1FED7DAF8}" destId="{7E4C25D2-9FC2-45A4-84DF-10F579F50CAD}" srcOrd="1" destOrd="0" presId="urn:microsoft.com/office/officeart/2005/8/layout/hierarchy2"/>
    <dgm:cxn modelId="{E78A9FA0-50B2-47DD-9270-284D538E8B5F}" type="presParOf" srcId="{24D055C4-7FA6-4555-85BB-C27835DCD2D4}" destId="{2E47796B-3ED6-45FA-A8B5-EAA98E309B03}" srcOrd="2" destOrd="0" presId="urn:microsoft.com/office/officeart/2005/8/layout/hierarchy2"/>
    <dgm:cxn modelId="{5661B4D6-A7A0-46FF-8FFD-63257F478C8D}" type="presParOf" srcId="{2E47796B-3ED6-45FA-A8B5-EAA98E309B03}" destId="{2959CF4B-C3C8-4EF0-95B1-FF147FC245D3}" srcOrd="0" destOrd="0" presId="urn:microsoft.com/office/officeart/2005/8/layout/hierarchy2"/>
    <dgm:cxn modelId="{F778F6F0-89F9-4055-93D6-2B4875AB93D8}" type="presParOf" srcId="{24D055C4-7FA6-4555-85BB-C27835DCD2D4}" destId="{AEC68D0F-CEEF-48C7-8D1B-7D1ACF040774}" srcOrd="3" destOrd="0" presId="urn:microsoft.com/office/officeart/2005/8/layout/hierarchy2"/>
    <dgm:cxn modelId="{5B8F32D4-EB11-4812-9F59-61D092881353}" type="presParOf" srcId="{AEC68D0F-CEEF-48C7-8D1B-7D1ACF040774}" destId="{C97AA701-BBA9-4F63-BC2F-3CC0C381536F}" srcOrd="0" destOrd="0" presId="urn:microsoft.com/office/officeart/2005/8/layout/hierarchy2"/>
    <dgm:cxn modelId="{74E24347-9EAC-4566-A34B-93985C99749A}" type="presParOf" srcId="{AEC68D0F-CEEF-48C7-8D1B-7D1ACF040774}" destId="{A946FCB2-C400-4D69-B56C-4F3F526FB79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9A6EE9-E8DB-4E91-9767-D3208141BFD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5F6CDE3A-CAF8-4CDD-B9A6-7064923B49A3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400" b="1" dirty="0"/>
            <a:t>Grafo </a:t>
          </a:r>
        </a:p>
      </dgm:t>
    </dgm:pt>
    <dgm:pt modelId="{04B17C89-24B7-4582-B663-84E4D77A07C8}" type="parTrans" cxnId="{C7B43C74-F7D0-49F4-92CD-6B3B20DDDD78}">
      <dgm:prSet/>
      <dgm:spPr/>
      <dgm:t>
        <a:bodyPr/>
        <a:lstStyle/>
        <a:p>
          <a:endParaRPr lang="es-ES" b="1"/>
        </a:p>
      </dgm:t>
    </dgm:pt>
    <dgm:pt modelId="{3BCCE381-CC6D-4B7E-A4B3-8574ACFF1163}" type="sibTrans" cxnId="{C7B43C74-F7D0-49F4-92CD-6B3B20DDDD78}">
      <dgm:prSet/>
      <dgm:spPr/>
      <dgm:t>
        <a:bodyPr/>
        <a:lstStyle/>
        <a:p>
          <a:endParaRPr lang="es-ES" b="1"/>
        </a:p>
      </dgm:t>
    </dgm:pt>
    <dgm:pt modelId="{60F80A9B-A154-405F-97E6-E7C30C7CF69B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400" b="1" dirty="0"/>
            <a:t>Estático</a:t>
          </a:r>
        </a:p>
      </dgm:t>
    </dgm:pt>
    <dgm:pt modelId="{72BC9C1C-BCB2-4667-A241-69A9ADB7B465}" type="parTrans" cxnId="{C142ECCD-924C-42EB-B642-CA22CAEE2C61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b="1"/>
        </a:p>
      </dgm:t>
    </dgm:pt>
    <dgm:pt modelId="{9499EF51-B2F5-4147-8528-E97E69A1408C}" type="sibTrans" cxnId="{C142ECCD-924C-42EB-B642-CA22CAEE2C61}">
      <dgm:prSet/>
      <dgm:spPr/>
      <dgm:t>
        <a:bodyPr/>
        <a:lstStyle/>
        <a:p>
          <a:endParaRPr lang="es-ES" b="1"/>
        </a:p>
      </dgm:t>
    </dgm:pt>
    <dgm:pt modelId="{EA36076E-961D-480D-B528-EA25E6353848}">
      <dgm:prSet phldrT="[Tex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600" b="1" dirty="0"/>
            <a:t>Dinámico</a:t>
          </a:r>
        </a:p>
      </dgm:t>
    </dgm:pt>
    <dgm:pt modelId="{445F0DE1-0E55-4E5A-9346-3F88425B1FDD}" type="parTrans" cxnId="{3EF97524-D30A-466C-92B6-C41871FB8C99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b="1"/>
        </a:p>
      </dgm:t>
    </dgm:pt>
    <dgm:pt modelId="{223E0ED7-C5B1-4E7A-AC31-D23DB413CBED}" type="sibTrans" cxnId="{3EF97524-D30A-466C-92B6-C41871FB8C99}">
      <dgm:prSet/>
      <dgm:spPr/>
      <dgm:t>
        <a:bodyPr/>
        <a:lstStyle/>
        <a:p>
          <a:endParaRPr lang="es-ES" b="1"/>
        </a:p>
      </dgm:t>
    </dgm:pt>
    <dgm:pt modelId="{98A5F682-E115-417C-88DA-95B7719D199D}" type="pres">
      <dgm:prSet presAssocID="{2D9A6EE9-E8DB-4E91-9767-D3208141BF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3C91BBA-1F8D-47B2-9DAB-DE909F859362}" type="pres">
      <dgm:prSet presAssocID="{5F6CDE3A-CAF8-4CDD-B9A6-7064923B49A3}" presName="root1" presStyleCnt="0"/>
      <dgm:spPr/>
    </dgm:pt>
    <dgm:pt modelId="{F9D5A3BF-38E0-4EC8-B7E8-4968A28D311F}" type="pres">
      <dgm:prSet presAssocID="{5F6CDE3A-CAF8-4CDD-B9A6-7064923B49A3}" presName="LevelOneTextNode" presStyleLbl="node0" presStyleIdx="0" presStyleCnt="1" custScaleX="84538" custScaleY="81404">
        <dgm:presLayoutVars>
          <dgm:chPref val="3"/>
        </dgm:presLayoutVars>
      </dgm:prSet>
      <dgm:spPr/>
    </dgm:pt>
    <dgm:pt modelId="{24D055C4-7FA6-4555-85BB-C27835DCD2D4}" type="pres">
      <dgm:prSet presAssocID="{5F6CDE3A-CAF8-4CDD-B9A6-7064923B49A3}" presName="level2hierChild" presStyleCnt="0"/>
      <dgm:spPr/>
    </dgm:pt>
    <dgm:pt modelId="{92BEE8EC-6C52-4019-9983-C24EC1D45373}" type="pres">
      <dgm:prSet presAssocID="{72BC9C1C-BCB2-4667-A241-69A9ADB7B465}" presName="conn2-1" presStyleLbl="parChTrans1D2" presStyleIdx="0" presStyleCnt="2"/>
      <dgm:spPr/>
    </dgm:pt>
    <dgm:pt modelId="{91D1E3A5-6633-4418-B85D-CC395C433590}" type="pres">
      <dgm:prSet presAssocID="{72BC9C1C-BCB2-4667-A241-69A9ADB7B465}" presName="connTx" presStyleLbl="parChTrans1D2" presStyleIdx="0" presStyleCnt="2"/>
      <dgm:spPr/>
    </dgm:pt>
    <dgm:pt modelId="{B88B3F9B-B69A-4615-9686-C0A1FED7DAF8}" type="pres">
      <dgm:prSet presAssocID="{60F80A9B-A154-405F-97E6-E7C30C7CF69B}" presName="root2" presStyleCnt="0"/>
      <dgm:spPr/>
    </dgm:pt>
    <dgm:pt modelId="{11188588-1AFC-44E5-8C03-591B1CBAD358}" type="pres">
      <dgm:prSet presAssocID="{60F80A9B-A154-405F-97E6-E7C30C7CF69B}" presName="LevelTwoTextNode" presStyleLbl="node2" presStyleIdx="0" presStyleCnt="2" custScaleX="88062" custScaleY="80164">
        <dgm:presLayoutVars>
          <dgm:chPref val="3"/>
        </dgm:presLayoutVars>
      </dgm:prSet>
      <dgm:spPr/>
    </dgm:pt>
    <dgm:pt modelId="{7E4C25D2-9FC2-45A4-84DF-10F579F50CAD}" type="pres">
      <dgm:prSet presAssocID="{60F80A9B-A154-405F-97E6-E7C30C7CF69B}" presName="level3hierChild" presStyleCnt="0"/>
      <dgm:spPr/>
    </dgm:pt>
    <dgm:pt modelId="{2E47796B-3ED6-45FA-A8B5-EAA98E309B03}" type="pres">
      <dgm:prSet presAssocID="{445F0DE1-0E55-4E5A-9346-3F88425B1FDD}" presName="conn2-1" presStyleLbl="parChTrans1D2" presStyleIdx="1" presStyleCnt="2"/>
      <dgm:spPr/>
    </dgm:pt>
    <dgm:pt modelId="{2959CF4B-C3C8-4EF0-95B1-FF147FC245D3}" type="pres">
      <dgm:prSet presAssocID="{445F0DE1-0E55-4E5A-9346-3F88425B1FDD}" presName="connTx" presStyleLbl="parChTrans1D2" presStyleIdx="1" presStyleCnt="2"/>
      <dgm:spPr/>
    </dgm:pt>
    <dgm:pt modelId="{AEC68D0F-CEEF-48C7-8D1B-7D1ACF040774}" type="pres">
      <dgm:prSet presAssocID="{EA36076E-961D-480D-B528-EA25E6353848}" presName="root2" presStyleCnt="0"/>
      <dgm:spPr/>
    </dgm:pt>
    <dgm:pt modelId="{C97AA701-BBA9-4F63-BC2F-3CC0C381536F}" type="pres">
      <dgm:prSet presAssocID="{EA36076E-961D-480D-B528-EA25E6353848}" presName="LevelTwoTextNode" presStyleLbl="node2" presStyleIdx="1" presStyleCnt="2" custScaleX="88062" custScaleY="80164">
        <dgm:presLayoutVars>
          <dgm:chPref val="3"/>
        </dgm:presLayoutVars>
      </dgm:prSet>
      <dgm:spPr/>
    </dgm:pt>
    <dgm:pt modelId="{A946FCB2-C400-4D69-B56C-4F3F526FB799}" type="pres">
      <dgm:prSet presAssocID="{EA36076E-961D-480D-B528-EA25E6353848}" presName="level3hierChild" presStyleCnt="0"/>
      <dgm:spPr/>
    </dgm:pt>
  </dgm:ptLst>
  <dgm:cxnLst>
    <dgm:cxn modelId="{CCD61100-C29E-4CBF-ABD2-10D380D7AA83}" type="presOf" srcId="{60F80A9B-A154-405F-97E6-E7C30C7CF69B}" destId="{11188588-1AFC-44E5-8C03-591B1CBAD358}" srcOrd="0" destOrd="0" presId="urn:microsoft.com/office/officeart/2005/8/layout/hierarchy2"/>
    <dgm:cxn modelId="{3EF97524-D30A-466C-92B6-C41871FB8C99}" srcId="{5F6CDE3A-CAF8-4CDD-B9A6-7064923B49A3}" destId="{EA36076E-961D-480D-B528-EA25E6353848}" srcOrd="1" destOrd="0" parTransId="{445F0DE1-0E55-4E5A-9346-3F88425B1FDD}" sibTransId="{223E0ED7-C5B1-4E7A-AC31-D23DB413CBED}"/>
    <dgm:cxn modelId="{B1BB0748-D7F0-4C4F-B912-D6BECEAA741A}" type="presOf" srcId="{445F0DE1-0E55-4E5A-9346-3F88425B1FDD}" destId="{2E47796B-3ED6-45FA-A8B5-EAA98E309B03}" srcOrd="0" destOrd="0" presId="urn:microsoft.com/office/officeart/2005/8/layout/hierarchy2"/>
    <dgm:cxn modelId="{C7B43C74-F7D0-49F4-92CD-6B3B20DDDD78}" srcId="{2D9A6EE9-E8DB-4E91-9767-D3208141BFDF}" destId="{5F6CDE3A-CAF8-4CDD-B9A6-7064923B49A3}" srcOrd="0" destOrd="0" parTransId="{04B17C89-24B7-4582-B663-84E4D77A07C8}" sibTransId="{3BCCE381-CC6D-4B7E-A4B3-8574ACFF1163}"/>
    <dgm:cxn modelId="{B3BA2B7B-A9DD-4C17-8E9C-4D5F3E0B2118}" type="presOf" srcId="{EA36076E-961D-480D-B528-EA25E6353848}" destId="{C97AA701-BBA9-4F63-BC2F-3CC0C381536F}" srcOrd="0" destOrd="0" presId="urn:microsoft.com/office/officeart/2005/8/layout/hierarchy2"/>
    <dgm:cxn modelId="{1F38687F-0377-45A3-8121-EA6C29D60498}" type="presOf" srcId="{2D9A6EE9-E8DB-4E91-9767-D3208141BFDF}" destId="{98A5F682-E115-417C-88DA-95B7719D199D}" srcOrd="0" destOrd="0" presId="urn:microsoft.com/office/officeart/2005/8/layout/hierarchy2"/>
    <dgm:cxn modelId="{5A2E46AE-950B-4774-A87C-5C4019BCB8D4}" type="presOf" srcId="{445F0DE1-0E55-4E5A-9346-3F88425B1FDD}" destId="{2959CF4B-C3C8-4EF0-95B1-FF147FC245D3}" srcOrd="1" destOrd="0" presId="urn:microsoft.com/office/officeart/2005/8/layout/hierarchy2"/>
    <dgm:cxn modelId="{27998DB4-B597-4E37-932E-410A8DF998F3}" type="presOf" srcId="{72BC9C1C-BCB2-4667-A241-69A9ADB7B465}" destId="{92BEE8EC-6C52-4019-9983-C24EC1D45373}" srcOrd="0" destOrd="0" presId="urn:microsoft.com/office/officeart/2005/8/layout/hierarchy2"/>
    <dgm:cxn modelId="{9AEB19BB-8B06-4E97-B724-52248B31CFFB}" type="presOf" srcId="{72BC9C1C-BCB2-4667-A241-69A9ADB7B465}" destId="{91D1E3A5-6633-4418-B85D-CC395C433590}" srcOrd="1" destOrd="0" presId="urn:microsoft.com/office/officeart/2005/8/layout/hierarchy2"/>
    <dgm:cxn modelId="{C142ECCD-924C-42EB-B642-CA22CAEE2C61}" srcId="{5F6CDE3A-CAF8-4CDD-B9A6-7064923B49A3}" destId="{60F80A9B-A154-405F-97E6-E7C30C7CF69B}" srcOrd="0" destOrd="0" parTransId="{72BC9C1C-BCB2-4667-A241-69A9ADB7B465}" sibTransId="{9499EF51-B2F5-4147-8528-E97E69A1408C}"/>
    <dgm:cxn modelId="{742489FF-5B49-4697-8938-B2654F40011B}" type="presOf" srcId="{5F6CDE3A-CAF8-4CDD-B9A6-7064923B49A3}" destId="{F9D5A3BF-38E0-4EC8-B7E8-4968A28D311F}" srcOrd="0" destOrd="0" presId="urn:microsoft.com/office/officeart/2005/8/layout/hierarchy2"/>
    <dgm:cxn modelId="{B3A25939-211C-4742-B1A1-AD8278F233AF}" type="presParOf" srcId="{98A5F682-E115-417C-88DA-95B7719D199D}" destId="{13C91BBA-1F8D-47B2-9DAB-DE909F859362}" srcOrd="0" destOrd="0" presId="urn:microsoft.com/office/officeart/2005/8/layout/hierarchy2"/>
    <dgm:cxn modelId="{357629F3-C5D9-4554-9056-539D9EDFAB2D}" type="presParOf" srcId="{13C91BBA-1F8D-47B2-9DAB-DE909F859362}" destId="{F9D5A3BF-38E0-4EC8-B7E8-4968A28D311F}" srcOrd="0" destOrd="0" presId="urn:microsoft.com/office/officeart/2005/8/layout/hierarchy2"/>
    <dgm:cxn modelId="{D5871ED4-3A86-4750-8C8D-011E0AFA92A6}" type="presParOf" srcId="{13C91BBA-1F8D-47B2-9DAB-DE909F859362}" destId="{24D055C4-7FA6-4555-85BB-C27835DCD2D4}" srcOrd="1" destOrd="0" presId="urn:microsoft.com/office/officeart/2005/8/layout/hierarchy2"/>
    <dgm:cxn modelId="{A9C7C34D-6895-4A21-B1AB-B906DC73E309}" type="presParOf" srcId="{24D055C4-7FA6-4555-85BB-C27835DCD2D4}" destId="{92BEE8EC-6C52-4019-9983-C24EC1D45373}" srcOrd="0" destOrd="0" presId="urn:microsoft.com/office/officeart/2005/8/layout/hierarchy2"/>
    <dgm:cxn modelId="{31C59926-F3E5-4436-B7D7-572018732684}" type="presParOf" srcId="{92BEE8EC-6C52-4019-9983-C24EC1D45373}" destId="{91D1E3A5-6633-4418-B85D-CC395C433590}" srcOrd="0" destOrd="0" presId="urn:microsoft.com/office/officeart/2005/8/layout/hierarchy2"/>
    <dgm:cxn modelId="{03FAFBE8-F1F3-4202-886A-0CD365193E10}" type="presParOf" srcId="{24D055C4-7FA6-4555-85BB-C27835DCD2D4}" destId="{B88B3F9B-B69A-4615-9686-C0A1FED7DAF8}" srcOrd="1" destOrd="0" presId="urn:microsoft.com/office/officeart/2005/8/layout/hierarchy2"/>
    <dgm:cxn modelId="{362B428A-95B3-49CC-97BB-0A3AFFA962C3}" type="presParOf" srcId="{B88B3F9B-B69A-4615-9686-C0A1FED7DAF8}" destId="{11188588-1AFC-44E5-8C03-591B1CBAD358}" srcOrd="0" destOrd="0" presId="urn:microsoft.com/office/officeart/2005/8/layout/hierarchy2"/>
    <dgm:cxn modelId="{14CBC2AB-B66B-4855-8943-2C1AF625779E}" type="presParOf" srcId="{B88B3F9B-B69A-4615-9686-C0A1FED7DAF8}" destId="{7E4C25D2-9FC2-45A4-84DF-10F579F50CAD}" srcOrd="1" destOrd="0" presId="urn:microsoft.com/office/officeart/2005/8/layout/hierarchy2"/>
    <dgm:cxn modelId="{E78A9FA0-50B2-47DD-9270-284D538E8B5F}" type="presParOf" srcId="{24D055C4-7FA6-4555-85BB-C27835DCD2D4}" destId="{2E47796B-3ED6-45FA-A8B5-EAA98E309B03}" srcOrd="2" destOrd="0" presId="urn:microsoft.com/office/officeart/2005/8/layout/hierarchy2"/>
    <dgm:cxn modelId="{5661B4D6-A7A0-46FF-8FFD-63257F478C8D}" type="presParOf" srcId="{2E47796B-3ED6-45FA-A8B5-EAA98E309B03}" destId="{2959CF4B-C3C8-4EF0-95B1-FF147FC245D3}" srcOrd="0" destOrd="0" presId="urn:microsoft.com/office/officeart/2005/8/layout/hierarchy2"/>
    <dgm:cxn modelId="{F778F6F0-89F9-4055-93D6-2B4875AB93D8}" type="presParOf" srcId="{24D055C4-7FA6-4555-85BB-C27835DCD2D4}" destId="{AEC68D0F-CEEF-48C7-8D1B-7D1ACF040774}" srcOrd="3" destOrd="0" presId="urn:microsoft.com/office/officeart/2005/8/layout/hierarchy2"/>
    <dgm:cxn modelId="{5B8F32D4-EB11-4812-9F59-61D092881353}" type="presParOf" srcId="{AEC68D0F-CEEF-48C7-8D1B-7D1ACF040774}" destId="{C97AA701-BBA9-4F63-BC2F-3CC0C381536F}" srcOrd="0" destOrd="0" presId="urn:microsoft.com/office/officeart/2005/8/layout/hierarchy2"/>
    <dgm:cxn modelId="{74E24347-9EAC-4566-A34B-93985C99749A}" type="presParOf" srcId="{AEC68D0F-CEEF-48C7-8D1B-7D1ACF040774}" destId="{A946FCB2-C400-4D69-B56C-4F3F526FB79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D11310-F3DD-4734-AB2A-07E38FF5F20E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4D0C48B3-6536-4600-A1F9-1CEC0011AE01}">
      <dgm:prSet phldrT="[Texto]"/>
      <dgm:spPr/>
      <dgm:t>
        <a:bodyPr/>
        <a:lstStyle/>
        <a:p>
          <a:r>
            <a:rPr lang="es-ES" dirty="0"/>
            <a:t>Condensar: </a:t>
          </a:r>
          <a:r>
            <a:rPr lang="es-ES" dirty="0" err="1"/>
            <a:t>Encoder</a:t>
          </a:r>
          <a:endParaRPr lang="es-ES" dirty="0"/>
        </a:p>
      </dgm:t>
    </dgm:pt>
    <dgm:pt modelId="{72D5EBEE-9A13-4EF9-95B4-49A046DE54AC}" type="parTrans" cxnId="{AB45C408-2A7E-4788-8761-2FADF6FE6976}">
      <dgm:prSet/>
      <dgm:spPr/>
      <dgm:t>
        <a:bodyPr/>
        <a:lstStyle/>
        <a:p>
          <a:endParaRPr lang="es-ES"/>
        </a:p>
      </dgm:t>
    </dgm:pt>
    <dgm:pt modelId="{8E53121B-3EEF-4EDA-A915-4D5462E27534}" type="sibTrans" cxnId="{AB45C408-2A7E-4788-8761-2FADF6FE6976}">
      <dgm:prSet/>
      <dgm:spPr/>
      <dgm:t>
        <a:bodyPr/>
        <a:lstStyle/>
        <a:p>
          <a:endParaRPr lang="es-ES"/>
        </a:p>
      </dgm:t>
    </dgm:pt>
    <dgm:pt modelId="{2FEB1A21-22A7-4E6F-95EC-D668CFF09F1B}">
      <dgm:prSet phldrT="[Texto]"/>
      <dgm:spPr/>
      <dgm:t>
        <a:bodyPr/>
        <a:lstStyle/>
        <a:p>
          <a:r>
            <a:rPr lang="es-ES" dirty="0"/>
            <a:t>Caracterización mínima</a:t>
          </a:r>
        </a:p>
      </dgm:t>
    </dgm:pt>
    <dgm:pt modelId="{6E54B802-0B85-44ED-B882-AB2004A372BD}" type="parTrans" cxnId="{1448A0EF-1F82-4402-AF61-C3A2EA6996A2}">
      <dgm:prSet/>
      <dgm:spPr/>
      <dgm:t>
        <a:bodyPr/>
        <a:lstStyle/>
        <a:p>
          <a:endParaRPr lang="es-ES"/>
        </a:p>
      </dgm:t>
    </dgm:pt>
    <dgm:pt modelId="{370193CA-34C9-4AA6-916F-02135B60CBEE}" type="sibTrans" cxnId="{1448A0EF-1F82-4402-AF61-C3A2EA6996A2}">
      <dgm:prSet/>
      <dgm:spPr/>
      <dgm:t>
        <a:bodyPr/>
        <a:lstStyle/>
        <a:p>
          <a:endParaRPr lang="es-ES"/>
        </a:p>
      </dgm:t>
    </dgm:pt>
    <dgm:pt modelId="{B998C18B-F2E5-42DB-8D74-E88C1A3AB0F1}">
      <dgm:prSet phldrT="[Texto]"/>
      <dgm:spPr/>
      <dgm:t>
        <a:bodyPr/>
        <a:lstStyle/>
        <a:p>
          <a:r>
            <a:rPr lang="es-ES" dirty="0"/>
            <a:t>Reconstrucción: </a:t>
          </a:r>
          <a:r>
            <a:rPr lang="es-ES" dirty="0" err="1"/>
            <a:t>Decoders</a:t>
          </a:r>
          <a:endParaRPr lang="es-ES" dirty="0"/>
        </a:p>
      </dgm:t>
    </dgm:pt>
    <dgm:pt modelId="{A475B81C-BA64-4F88-ABEC-710070FB6006}" type="parTrans" cxnId="{BA1A36FB-546F-4419-A4F5-EDFE708124F6}">
      <dgm:prSet/>
      <dgm:spPr/>
      <dgm:t>
        <a:bodyPr/>
        <a:lstStyle/>
        <a:p>
          <a:endParaRPr lang="es-ES"/>
        </a:p>
      </dgm:t>
    </dgm:pt>
    <dgm:pt modelId="{3D25D659-E8ED-4F3D-9F8B-D9A8A4964169}" type="sibTrans" cxnId="{BA1A36FB-546F-4419-A4F5-EDFE708124F6}">
      <dgm:prSet/>
      <dgm:spPr/>
      <dgm:t>
        <a:bodyPr/>
        <a:lstStyle/>
        <a:p>
          <a:endParaRPr lang="es-ES"/>
        </a:p>
      </dgm:t>
    </dgm:pt>
    <dgm:pt modelId="{F4ACBB95-9B19-40CA-A452-93D3B3331369}">
      <dgm:prSet phldrT="[Texto]"/>
      <dgm:spPr/>
      <dgm:t>
        <a:bodyPr/>
        <a:lstStyle/>
        <a:p>
          <a:r>
            <a:rPr lang="es-ES" dirty="0"/>
            <a:t>Atributos</a:t>
          </a:r>
        </a:p>
      </dgm:t>
    </dgm:pt>
    <dgm:pt modelId="{1A402C87-2789-4028-8ABD-D0B6979EC4BD}" type="parTrans" cxnId="{D13D8C1D-A98E-4AA0-8EB1-D4B764D24A8D}">
      <dgm:prSet/>
      <dgm:spPr/>
      <dgm:t>
        <a:bodyPr/>
        <a:lstStyle/>
        <a:p>
          <a:endParaRPr lang="es-ES"/>
        </a:p>
      </dgm:t>
    </dgm:pt>
    <dgm:pt modelId="{B9BF85FE-FB34-4FE8-9EC3-C5DB979B201D}" type="sibTrans" cxnId="{D13D8C1D-A98E-4AA0-8EB1-D4B764D24A8D}">
      <dgm:prSet/>
      <dgm:spPr/>
      <dgm:t>
        <a:bodyPr/>
        <a:lstStyle/>
        <a:p>
          <a:endParaRPr lang="es-ES"/>
        </a:p>
      </dgm:t>
    </dgm:pt>
    <dgm:pt modelId="{5CB33066-475D-40D7-B95B-3ADAE79D2691}">
      <dgm:prSet phldrT="[Texto]"/>
      <dgm:spPr/>
      <dgm:t>
        <a:bodyPr/>
        <a:lstStyle/>
        <a:p>
          <a:r>
            <a:rPr lang="es-ES" dirty="0"/>
            <a:t>Estructura</a:t>
          </a:r>
        </a:p>
      </dgm:t>
    </dgm:pt>
    <dgm:pt modelId="{737AAD12-3BCE-486B-BABF-E802FF752AAE}" type="parTrans" cxnId="{22B5E218-79AA-4FAB-A872-DC0146E929A6}">
      <dgm:prSet/>
      <dgm:spPr/>
      <dgm:t>
        <a:bodyPr/>
        <a:lstStyle/>
        <a:p>
          <a:endParaRPr lang="es-ES"/>
        </a:p>
      </dgm:t>
    </dgm:pt>
    <dgm:pt modelId="{00C62237-A5E5-4A9D-B470-BABAABB40723}" type="sibTrans" cxnId="{22B5E218-79AA-4FAB-A872-DC0146E929A6}">
      <dgm:prSet/>
      <dgm:spPr/>
      <dgm:t>
        <a:bodyPr/>
        <a:lstStyle/>
        <a:p>
          <a:endParaRPr lang="es-ES"/>
        </a:p>
      </dgm:t>
    </dgm:pt>
    <dgm:pt modelId="{905D1E00-835E-4594-B7E0-BD94B5A0ABBA}" type="pres">
      <dgm:prSet presAssocID="{0DD11310-F3DD-4734-AB2A-07E38FF5F20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E52114-37DE-4A1C-B334-C16094C6AD86}" type="pres">
      <dgm:prSet presAssocID="{4D0C48B3-6536-4600-A1F9-1CEC0011AE01}" presName="root1" presStyleCnt="0"/>
      <dgm:spPr/>
    </dgm:pt>
    <dgm:pt modelId="{DF9220F1-9B1E-475C-A264-DA47451594D7}" type="pres">
      <dgm:prSet presAssocID="{4D0C48B3-6536-4600-A1F9-1CEC0011AE01}" presName="LevelOneTextNode" presStyleLbl="node0" presStyleIdx="0" presStyleCnt="1">
        <dgm:presLayoutVars>
          <dgm:chPref val="3"/>
        </dgm:presLayoutVars>
      </dgm:prSet>
      <dgm:spPr/>
    </dgm:pt>
    <dgm:pt modelId="{B5AB8DD2-5022-4913-96A6-AAA1F4D6583E}" type="pres">
      <dgm:prSet presAssocID="{4D0C48B3-6536-4600-A1F9-1CEC0011AE01}" presName="level2hierChild" presStyleCnt="0"/>
      <dgm:spPr/>
    </dgm:pt>
    <dgm:pt modelId="{6C699ADF-2063-45D5-9EB5-D9E855D749D0}" type="pres">
      <dgm:prSet presAssocID="{6E54B802-0B85-44ED-B882-AB2004A372BD}" presName="conn2-1" presStyleLbl="parChTrans1D2" presStyleIdx="0" presStyleCnt="1"/>
      <dgm:spPr/>
    </dgm:pt>
    <dgm:pt modelId="{8A02A200-0EE5-4793-B06C-3065DBFD0687}" type="pres">
      <dgm:prSet presAssocID="{6E54B802-0B85-44ED-B882-AB2004A372BD}" presName="connTx" presStyleLbl="parChTrans1D2" presStyleIdx="0" presStyleCnt="1"/>
      <dgm:spPr/>
    </dgm:pt>
    <dgm:pt modelId="{C0534BF7-E56C-47F8-A86F-951899CA4066}" type="pres">
      <dgm:prSet presAssocID="{2FEB1A21-22A7-4E6F-95EC-D668CFF09F1B}" presName="root2" presStyleCnt="0"/>
      <dgm:spPr/>
    </dgm:pt>
    <dgm:pt modelId="{E9F38A08-BF29-48FD-802A-2C3AEF1E8F08}" type="pres">
      <dgm:prSet presAssocID="{2FEB1A21-22A7-4E6F-95EC-D668CFF09F1B}" presName="LevelTwoTextNode" presStyleLbl="node2" presStyleIdx="0" presStyleCnt="1">
        <dgm:presLayoutVars>
          <dgm:chPref val="3"/>
        </dgm:presLayoutVars>
      </dgm:prSet>
      <dgm:spPr/>
    </dgm:pt>
    <dgm:pt modelId="{A6FA1CA1-2C38-4274-96D6-4F2F90E06489}" type="pres">
      <dgm:prSet presAssocID="{2FEB1A21-22A7-4E6F-95EC-D668CFF09F1B}" presName="level3hierChild" presStyleCnt="0"/>
      <dgm:spPr/>
    </dgm:pt>
    <dgm:pt modelId="{A45C85C1-65F9-4F30-B4CE-6568C9604158}" type="pres">
      <dgm:prSet presAssocID="{A475B81C-BA64-4F88-ABEC-710070FB6006}" presName="conn2-1" presStyleLbl="parChTrans1D3" presStyleIdx="0" presStyleCnt="1"/>
      <dgm:spPr/>
    </dgm:pt>
    <dgm:pt modelId="{B6A15D30-D16F-4BE2-95C4-7897AE2ED190}" type="pres">
      <dgm:prSet presAssocID="{A475B81C-BA64-4F88-ABEC-710070FB6006}" presName="connTx" presStyleLbl="parChTrans1D3" presStyleIdx="0" presStyleCnt="1"/>
      <dgm:spPr/>
    </dgm:pt>
    <dgm:pt modelId="{1A31169D-914F-49C8-B1FB-7E06E356D8BA}" type="pres">
      <dgm:prSet presAssocID="{B998C18B-F2E5-42DB-8D74-E88C1A3AB0F1}" presName="root2" presStyleCnt="0"/>
      <dgm:spPr/>
    </dgm:pt>
    <dgm:pt modelId="{01690168-F742-4C1A-9A40-509EF64D63C5}" type="pres">
      <dgm:prSet presAssocID="{B998C18B-F2E5-42DB-8D74-E88C1A3AB0F1}" presName="LevelTwoTextNode" presStyleLbl="node3" presStyleIdx="0" presStyleCnt="1">
        <dgm:presLayoutVars>
          <dgm:chPref val="3"/>
        </dgm:presLayoutVars>
      </dgm:prSet>
      <dgm:spPr/>
    </dgm:pt>
    <dgm:pt modelId="{DE44056C-F4DE-4297-8668-7CCB3FF1D274}" type="pres">
      <dgm:prSet presAssocID="{B998C18B-F2E5-42DB-8D74-E88C1A3AB0F1}" presName="level3hierChild" presStyleCnt="0"/>
      <dgm:spPr/>
    </dgm:pt>
    <dgm:pt modelId="{F3091AA8-8DA6-4910-85B5-5A0F5BA4480C}" type="pres">
      <dgm:prSet presAssocID="{737AAD12-3BCE-486B-BABF-E802FF752AAE}" presName="conn2-1" presStyleLbl="parChTrans1D4" presStyleIdx="0" presStyleCnt="2"/>
      <dgm:spPr/>
    </dgm:pt>
    <dgm:pt modelId="{7A308F6C-BF12-4DD0-A1B5-37FC680C02C2}" type="pres">
      <dgm:prSet presAssocID="{737AAD12-3BCE-486B-BABF-E802FF752AAE}" presName="connTx" presStyleLbl="parChTrans1D4" presStyleIdx="0" presStyleCnt="2"/>
      <dgm:spPr/>
    </dgm:pt>
    <dgm:pt modelId="{2C51609A-8590-4909-A894-915C87DF4941}" type="pres">
      <dgm:prSet presAssocID="{5CB33066-475D-40D7-B95B-3ADAE79D2691}" presName="root2" presStyleCnt="0"/>
      <dgm:spPr/>
    </dgm:pt>
    <dgm:pt modelId="{C79A86F6-CEF8-46F2-8D7D-387ECB34A456}" type="pres">
      <dgm:prSet presAssocID="{5CB33066-475D-40D7-B95B-3ADAE79D2691}" presName="LevelTwoTextNode" presStyleLbl="node4" presStyleIdx="0" presStyleCnt="2" custScaleY="73107">
        <dgm:presLayoutVars>
          <dgm:chPref val="3"/>
        </dgm:presLayoutVars>
      </dgm:prSet>
      <dgm:spPr/>
    </dgm:pt>
    <dgm:pt modelId="{52732600-1272-4918-83F7-03DB2B4B9B8E}" type="pres">
      <dgm:prSet presAssocID="{5CB33066-475D-40D7-B95B-3ADAE79D2691}" presName="level3hierChild" presStyleCnt="0"/>
      <dgm:spPr/>
    </dgm:pt>
    <dgm:pt modelId="{A8AAA5AD-49C6-4F16-92BF-403955EEA7F6}" type="pres">
      <dgm:prSet presAssocID="{1A402C87-2789-4028-8ABD-D0B6979EC4BD}" presName="conn2-1" presStyleLbl="parChTrans1D4" presStyleIdx="1" presStyleCnt="2"/>
      <dgm:spPr/>
    </dgm:pt>
    <dgm:pt modelId="{6479DA7E-4E33-4626-BA58-54FA53A5AAA8}" type="pres">
      <dgm:prSet presAssocID="{1A402C87-2789-4028-8ABD-D0B6979EC4BD}" presName="connTx" presStyleLbl="parChTrans1D4" presStyleIdx="1" presStyleCnt="2"/>
      <dgm:spPr/>
    </dgm:pt>
    <dgm:pt modelId="{04570C22-31C4-496D-BC65-EFE725A37D43}" type="pres">
      <dgm:prSet presAssocID="{F4ACBB95-9B19-40CA-A452-93D3B3331369}" presName="root2" presStyleCnt="0"/>
      <dgm:spPr/>
    </dgm:pt>
    <dgm:pt modelId="{E712753C-6CA2-4829-AB85-0BCD8A4AA541}" type="pres">
      <dgm:prSet presAssocID="{F4ACBB95-9B19-40CA-A452-93D3B3331369}" presName="LevelTwoTextNode" presStyleLbl="node4" presStyleIdx="1" presStyleCnt="2" custScaleY="73107">
        <dgm:presLayoutVars>
          <dgm:chPref val="3"/>
        </dgm:presLayoutVars>
      </dgm:prSet>
      <dgm:spPr/>
    </dgm:pt>
    <dgm:pt modelId="{0D9AE337-E13C-4372-8F42-DEB588F5F379}" type="pres">
      <dgm:prSet presAssocID="{F4ACBB95-9B19-40CA-A452-93D3B3331369}" presName="level3hierChild" presStyleCnt="0"/>
      <dgm:spPr/>
    </dgm:pt>
  </dgm:ptLst>
  <dgm:cxnLst>
    <dgm:cxn modelId="{BBF0B808-6986-42E7-B45B-3BA178ADC27D}" type="presOf" srcId="{6E54B802-0B85-44ED-B882-AB2004A372BD}" destId="{8A02A200-0EE5-4793-B06C-3065DBFD0687}" srcOrd="1" destOrd="0" presId="urn:microsoft.com/office/officeart/2005/8/layout/hierarchy2"/>
    <dgm:cxn modelId="{AB45C408-2A7E-4788-8761-2FADF6FE6976}" srcId="{0DD11310-F3DD-4734-AB2A-07E38FF5F20E}" destId="{4D0C48B3-6536-4600-A1F9-1CEC0011AE01}" srcOrd="0" destOrd="0" parTransId="{72D5EBEE-9A13-4EF9-95B4-49A046DE54AC}" sibTransId="{8E53121B-3EEF-4EDA-A915-4D5462E27534}"/>
    <dgm:cxn modelId="{22B5E218-79AA-4FAB-A872-DC0146E929A6}" srcId="{B998C18B-F2E5-42DB-8D74-E88C1A3AB0F1}" destId="{5CB33066-475D-40D7-B95B-3ADAE79D2691}" srcOrd="0" destOrd="0" parTransId="{737AAD12-3BCE-486B-BABF-E802FF752AAE}" sibTransId="{00C62237-A5E5-4A9D-B470-BABAABB40723}"/>
    <dgm:cxn modelId="{D13D8C1D-A98E-4AA0-8EB1-D4B764D24A8D}" srcId="{B998C18B-F2E5-42DB-8D74-E88C1A3AB0F1}" destId="{F4ACBB95-9B19-40CA-A452-93D3B3331369}" srcOrd="1" destOrd="0" parTransId="{1A402C87-2789-4028-8ABD-D0B6979EC4BD}" sibTransId="{B9BF85FE-FB34-4FE8-9EC3-C5DB979B201D}"/>
    <dgm:cxn modelId="{1B1E4040-DBB5-4163-9125-5EA056D6242B}" type="presOf" srcId="{A475B81C-BA64-4F88-ABEC-710070FB6006}" destId="{A45C85C1-65F9-4F30-B4CE-6568C9604158}" srcOrd="0" destOrd="0" presId="urn:microsoft.com/office/officeart/2005/8/layout/hierarchy2"/>
    <dgm:cxn modelId="{9D98BD64-6048-47F9-8C9B-1D9BA6D3501E}" type="presOf" srcId="{2FEB1A21-22A7-4E6F-95EC-D668CFF09F1B}" destId="{E9F38A08-BF29-48FD-802A-2C3AEF1E8F08}" srcOrd="0" destOrd="0" presId="urn:microsoft.com/office/officeart/2005/8/layout/hierarchy2"/>
    <dgm:cxn modelId="{18792C47-DD68-4CBD-89B4-2C58E10B528A}" type="presOf" srcId="{737AAD12-3BCE-486B-BABF-E802FF752AAE}" destId="{F3091AA8-8DA6-4910-85B5-5A0F5BA4480C}" srcOrd="0" destOrd="0" presId="urn:microsoft.com/office/officeart/2005/8/layout/hierarchy2"/>
    <dgm:cxn modelId="{3D60F46A-D198-46AC-BEBC-447A390AA108}" type="presOf" srcId="{B998C18B-F2E5-42DB-8D74-E88C1A3AB0F1}" destId="{01690168-F742-4C1A-9A40-509EF64D63C5}" srcOrd="0" destOrd="0" presId="urn:microsoft.com/office/officeart/2005/8/layout/hierarchy2"/>
    <dgm:cxn modelId="{D903536F-F854-4084-AED6-67F65D7B1DB4}" type="presOf" srcId="{4D0C48B3-6536-4600-A1F9-1CEC0011AE01}" destId="{DF9220F1-9B1E-475C-A264-DA47451594D7}" srcOrd="0" destOrd="0" presId="urn:microsoft.com/office/officeart/2005/8/layout/hierarchy2"/>
    <dgm:cxn modelId="{F3116973-14B8-4932-954E-37F6BF94DBA4}" type="presOf" srcId="{A475B81C-BA64-4F88-ABEC-710070FB6006}" destId="{B6A15D30-D16F-4BE2-95C4-7897AE2ED190}" srcOrd="1" destOrd="0" presId="urn:microsoft.com/office/officeart/2005/8/layout/hierarchy2"/>
    <dgm:cxn modelId="{39804559-D690-4A40-A15F-A62DAAD237A8}" type="presOf" srcId="{6E54B802-0B85-44ED-B882-AB2004A372BD}" destId="{6C699ADF-2063-45D5-9EB5-D9E855D749D0}" srcOrd="0" destOrd="0" presId="urn:microsoft.com/office/officeart/2005/8/layout/hierarchy2"/>
    <dgm:cxn modelId="{90027287-0258-4623-956B-C774FF1104C9}" type="presOf" srcId="{0DD11310-F3DD-4734-AB2A-07E38FF5F20E}" destId="{905D1E00-835E-4594-B7E0-BD94B5A0ABBA}" srcOrd="0" destOrd="0" presId="urn:microsoft.com/office/officeart/2005/8/layout/hierarchy2"/>
    <dgm:cxn modelId="{760A6B94-52DB-4129-9DD7-A020E71D4C48}" type="presOf" srcId="{1A402C87-2789-4028-8ABD-D0B6979EC4BD}" destId="{6479DA7E-4E33-4626-BA58-54FA53A5AAA8}" srcOrd="1" destOrd="0" presId="urn:microsoft.com/office/officeart/2005/8/layout/hierarchy2"/>
    <dgm:cxn modelId="{7D6E0A9E-983C-42EE-A18D-3371998605C7}" type="presOf" srcId="{F4ACBB95-9B19-40CA-A452-93D3B3331369}" destId="{E712753C-6CA2-4829-AB85-0BCD8A4AA541}" srcOrd="0" destOrd="0" presId="urn:microsoft.com/office/officeart/2005/8/layout/hierarchy2"/>
    <dgm:cxn modelId="{529925A1-C2B1-4EAA-B28E-0567D527FDD9}" type="presOf" srcId="{737AAD12-3BCE-486B-BABF-E802FF752AAE}" destId="{7A308F6C-BF12-4DD0-A1B5-37FC680C02C2}" srcOrd="1" destOrd="0" presId="urn:microsoft.com/office/officeart/2005/8/layout/hierarchy2"/>
    <dgm:cxn modelId="{BDFA09B1-90FB-41F4-A240-4D1CF5323D16}" type="presOf" srcId="{5CB33066-475D-40D7-B95B-3ADAE79D2691}" destId="{C79A86F6-CEF8-46F2-8D7D-387ECB34A456}" srcOrd="0" destOrd="0" presId="urn:microsoft.com/office/officeart/2005/8/layout/hierarchy2"/>
    <dgm:cxn modelId="{1448A0EF-1F82-4402-AF61-C3A2EA6996A2}" srcId="{4D0C48B3-6536-4600-A1F9-1CEC0011AE01}" destId="{2FEB1A21-22A7-4E6F-95EC-D668CFF09F1B}" srcOrd="0" destOrd="0" parTransId="{6E54B802-0B85-44ED-B882-AB2004A372BD}" sibTransId="{370193CA-34C9-4AA6-916F-02135B60CBEE}"/>
    <dgm:cxn modelId="{EA4644F3-6FE5-46C1-8E88-35B2830A6B04}" type="presOf" srcId="{1A402C87-2789-4028-8ABD-D0B6979EC4BD}" destId="{A8AAA5AD-49C6-4F16-92BF-403955EEA7F6}" srcOrd="0" destOrd="0" presId="urn:microsoft.com/office/officeart/2005/8/layout/hierarchy2"/>
    <dgm:cxn modelId="{BA1A36FB-546F-4419-A4F5-EDFE708124F6}" srcId="{2FEB1A21-22A7-4E6F-95EC-D668CFF09F1B}" destId="{B998C18B-F2E5-42DB-8D74-E88C1A3AB0F1}" srcOrd="0" destOrd="0" parTransId="{A475B81C-BA64-4F88-ABEC-710070FB6006}" sibTransId="{3D25D659-E8ED-4F3D-9F8B-D9A8A4964169}"/>
    <dgm:cxn modelId="{6D4457D8-0196-4EBB-9762-D14DC28E4165}" type="presParOf" srcId="{905D1E00-835E-4594-B7E0-BD94B5A0ABBA}" destId="{C0E52114-37DE-4A1C-B334-C16094C6AD86}" srcOrd="0" destOrd="0" presId="urn:microsoft.com/office/officeart/2005/8/layout/hierarchy2"/>
    <dgm:cxn modelId="{73DFC984-8879-4BE4-8CA5-1506541C68D4}" type="presParOf" srcId="{C0E52114-37DE-4A1C-B334-C16094C6AD86}" destId="{DF9220F1-9B1E-475C-A264-DA47451594D7}" srcOrd="0" destOrd="0" presId="urn:microsoft.com/office/officeart/2005/8/layout/hierarchy2"/>
    <dgm:cxn modelId="{7CF64574-2D94-4143-B610-ABDAA3AB211B}" type="presParOf" srcId="{C0E52114-37DE-4A1C-B334-C16094C6AD86}" destId="{B5AB8DD2-5022-4913-96A6-AAA1F4D6583E}" srcOrd="1" destOrd="0" presId="urn:microsoft.com/office/officeart/2005/8/layout/hierarchy2"/>
    <dgm:cxn modelId="{830BD613-755A-42D5-903F-2CC8F058DC6B}" type="presParOf" srcId="{B5AB8DD2-5022-4913-96A6-AAA1F4D6583E}" destId="{6C699ADF-2063-45D5-9EB5-D9E855D749D0}" srcOrd="0" destOrd="0" presId="urn:microsoft.com/office/officeart/2005/8/layout/hierarchy2"/>
    <dgm:cxn modelId="{86FC2A29-BDA5-42CC-8E21-EFD59B502204}" type="presParOf" srcId="{6C699ADF-2063-45D5-9EB5-D9E855D749D0}" destId="{8A02A200-0EE5-4793-B06C-3065DBFD0687}" srcOrd="0" destOrd="0" presId="urn:microsoft.com/office/officeart/2005/8/layout/hierarchy2"/>
    <dgm:cxn modelId="{CEB256A5-B7F7-4583-AF55-4CEFBA04EADB}" type="presParOf" srcId="{B5AB8DD2-5022-4913-96A6-AAA1F4D6583E}" destId="{C0534BF7-E56C-47F8-A86F-951899CA4066}" srcOrd="1" destOrd="0" presId="urn:microsoft.com/office/officeart/2005/8/layout/hierarchy2"/>
    <dgm:cxn modelId="{CEDDB4FA-190E-4B9F-BB8C-F980B53A79DD}" type="presParOf" srcId="{C0534BF7-E56C-47F8-A86F-951899CA4066}" destId="{E9F38A08-BF29-48FD-802A-2C3AEF1E8F08}" srcOrd="0" destOrd="0" presId="urn:microsoft.com/office/officeart/2005/8/layout/hierarchy2"/>
    <dgm:cxn modelId="{8808A5F7-B4BB-4A34-A5E1-8D35CF3FC6BA}" type="presParOf" srcId="{C0534BF7-E56C-47F8-A86F-951899CA4066}" destId="{A6FA1CA1-2C38-4274-96D6-4F2F90E06489}" srcOrd="1" destOrd="0" presId="urn:microsoft.com/office/officeart/2005/8/layout/hierarchy2"/>
    <dgm:cxn modelId="{DB5B6E6E-A745-4DE5-8530-654F67C63B39}" type="presParOf" srcId="{A6FA1CA1-2C38-4274-96D6-4F2F90E06489}" destId="{A45C85C1-65F9-4F30-B4CE-6568C9604158}" srcOrd="0" destOrd="0" presId="urn:microsoft.com/office/officeart/2005/8/layout/hierarchy2"/>
    <dgm:cxn modelId="{B0F8ED01-DA0D-4A1E-B65F-32153375BBB0}" type="presParOf" srcId="{A45C85C1-65F9-4F30-B4CE-6568C9604158}" destId="{B6A15D30-D16F-4BE2-95C4-7897AE2ED190}" srcOrd="0" destOrd="0" presId="urn:microsoft.com/office/officeart/2005/8/layout/hierarchy2"/>
    <dgm:cxn modelId="{77D5C43B-0374-4075-B6B8-39D601B9BB4B}" type="presParOf" srcId="{A6FA1CA1-2C38-4274-96D6-4F2F90E06489}" destId="{1A31169D-914F-49C8-B1FB-7E06E356D8BA}" srcOrd="1" destOrd="0" presId="urn:microsoft.com/office/officeart/2005/8/layout/hierarchy2"/>
    <dgm:cxn modelId="{592F8B48-1D94-4CB7-A499-711068DA2E2C}" type="presParOf" srcId="{1A31169D-914F-49C8-B1FB-7E06E356D8BA}" destId="{01690168-F742-4C1A-9A40-509EF64D63C5}" srcOrd="0" destOrd="0" presId="urn:microsoft.com/office/officeart/2005/8/layout/hierarchy2"/>
    <dgm:cxn modelId="{3A31CABA-0B56-43B3-9ECC-3C03D57920C0}" type="presParOf" srcId="{1A31169D-914F-49C8-B1FB-7E06E356D8BA}" destId="{DE44056C-F4DE-4297-8668-7CCB3FF1D274}" srcOrd="1" destOrd="0" presId="urn:microsoft.com/office/officeart/2005/8/layout/hierarchy2"/>
    <dgm:cxn modelId="{6C18B99D-2A2E-48BE-96AF-4328C83540CA}" type="presParOf" srcId="{DE44056C-F4DE-4297-8668-7CCB3FF1D274}" destId="{F3091AA8-8DA6-4910-85B5-5A0F5BA4480C}" srcOrd="0" destOrd="0" presId="urn:microsoft.com/office/officeart/2005/8/layout/hierarchy2"/>
    <dgm:cxn modelId="{508F9EB8-31FF-4382-8416-5F20440F43A8}" type="presParOf" srcId="{F3091AA8-8DA6-4910-85B5-5A0F5BA4480C}" destId="{7A308F6C-BF12-4DD0-A1B5-37FC680C02C2}" srcOrd="0" destOrd="0" presId="urn:microsoft.com/office/officeart/2005/8/layout/hierarchy2"/>
    <dgm:cxn modelId="{D1416D4D-8BCB-4C11-A1FE-E01D66EE7670}" type="presParOf" srcId="{DE44056C-F4DE-4297-8668-7CCB3FF1D274}" destId="{2C51609A-8590-4909-A894-915C87DF4941}" srcOrd="1" destOrd="0" presId="urn:microsoft.com/office/officeart/2005/8/layout/hierarchy2"/>
    <dgm:cxn modelId="{A7071DC5-2D22-4B43-BE09-9B8AFA2FFFF8}" type="presParOf" srcId="{2C51609A-8590-4909-A894-915C87DF4941}" destId="{C79A86F6-CEF8-46F2-8D7D-387ECB34A456}" srcOrd="0" destOrd="0" presId="urn:microsoft.com/office/officeart/2005/8/layout/hierarchy2"/>
    <dgm:cxn modelId="{C40230BF-B15D-4DDE-AA57-FA8D6CBDDAAF}" type="presParOf" srcId="{2C51609A-8590-4909-A894-915C87DF4941}" destId="{52732600-1272-4918-83F7-03DB2B4B9B8E}" srcOrd="1" destOrd="0" presId="urn:microsoft.com/office/officeart/2005/8/layout/hierarchy2"/>
    <dgm:cxn modelId="{48C5B779-7FCE-4B28-AC56-4FB8E89AD8F5}" type="presParOf" srcId="{DE44056C-F4DE-4297-8668-7CCB3FF1D274}" destId="{A8AAA5AD-49C6-4F16-92BF-403955EEA7F6}" srcOrd="2" destOrd="0" presId="urn:microsoft.com/office/officeart/2005/8/layout/hierarchy2"/>
    <dgm:cxn modelId="{7335692B-5E71-44EB-A3CB-652FDE6F4067}" type="presParOf" srcId="{A8AAA5AD-49C6-4F16-92BF-403955EEA7F6}" destId="{6479DA7E-4E33-4626-BA58-54FA53A5AAA8}" srcOrd="0" destOrd="0" presId="urn:microsoft.com/office/officeart/2005/8/layout/hierarchy2"/>
    <dgm:cxn modelId="{40900889-C958-4DF6-9834-3EE69F71D181}" type="presParOf" srcId="{DE44056C-F4DE-4297-8668-7CCB3FF1D274}" destId="{04570C22-31C4-496D-BC65-EFE725A37D43}" srcOrd="3" destOrd="0" presId="urn:microsoft.com/office/officeart/2005/8/layout/hierarchy2"/>
    <dgm:cxn modelId="{A327E17A-ADB0-4EFD-8AFE-37532FBBC3A9}" type="presParOf" srcId="{04570C22-31C4-496D-BC65-EFE725A37D43}" destId="{E712753C-6CA2-4829-AB85-0BCD8A4AA541}" srcOrd="0" destOrd="0" presId="urn:microsoft.com/office/officeart/2005/8/layout/hierarchy2"/>
    <dgm:cxn modelId="{9853D113-A1B0-425E-B13A-39B36930E82F}" type="presParOf" srcId="{04570C22-31C4-496D-BC65-EFE725A37D43}" destId="{0D9AE337-E13C-4372-8F42-DEB588F5F37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01685-72D8-47CA-B179-3C0E6615D0FB}">
      <dsp:nvSpPr>
        <dsp:cNvPr id="0" name=""/>
        <dsp:cNvSpPr/>
      </dsp:nvSpPr>
      <dsp:spPr>
        <a:xfrm>
          <a:off x="-122077" y="35354"/>
          <a:ext cx="6949948" cy="84703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DB599-E2F7-4CD4-87A7-BC8B58521B02}">
      <dsp:nvSpPr>
        <dsp:cNvPr id="0" name=""/>
        <dsp:cNvSpPr/>
      </dsp:nvSpPr>
      <dsp:spPr>
        <a:xfrm>
          <a:off x="61863" y="208382"/>
          <a:ext cx="466778" cy="465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14425-CF23-49EC-9511-A603ADC8E553}">
      <dsp:nvSpPr>
        <dsp:cNvPr id="0" name=""/>
        <dsp:cNvSpPr/>
      </dsp:nvSpPr>
      <dsp:spPr>
        <a:xfrm>
          <a:off x="548925" y="4594"/>
          <a:ext cx="5940054" cy="89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47" tIns="95247" rIns="95247" bIns="9524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Arial" panose="020B0604020202020204" pitchFamily="34" charset="0"/>
              <a:cs typeface="Arial" panose="020B0604020202020204" pitchFamily="34" charset="0"/>
            </a:rPr>
            <a:t>1.  CONCEPTOS PREVIOS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925" y="4594"/>
        <a:ext cx="5940054" cy="899970"/>
      </dsp:txXfrm>
    </dsp:sp>
    <dsp:sp modelId="{C056E5B2-D087-4CF3-8A06-7F0BCDAB2663}">
      <dsp:nvSpPr>
        <dsp:cNvPr id="0" name=""/>
        <dsp:cNvSpPr/>
      </dsp:nvSpPr>
      <dsp:spPr>
        <a:xfrm>
          <a:off x="-122077" y="1147722"/>
          <a:ext cx="6949948" cy="84703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AA836-193F-4908-94D7-97E569D26F50}">
      <dsp:nvSpPr>
        <dsp:cNvPr id="0" name=""/>
        <dsp:cNvSpPr/>
      </dsp:nvSpPr>
      <dsp:spPr>
        <a:xfrm>
          <a:off x="21188" y="1317315"/>
          <a:ext cx="466778" cy="465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27C34-737F-4B4A-B9A2-67A6C6578855}">
      <dsp:nvSpPr>
        <dsp:cNvPr id="0" name=""/>
        <dsp:cNvSpPr/>
      </dsp:nvSpPr>
      <dsp:spPr>
        <a:xfrm>
          <a:off x="558161" y="1146432"/>
          <a:ext cx="6489687" cy="89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47" tIns="95247" rIns="95247" bIns="9524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Arial" panose="020B0604020202020204" pitchFamily="34" charset="0"/>
              <a:cs typeface="Arial" panose="020B0604020202020204" pitchFamily="34" charset="0"/>
            </a:rPr>
            <a:t>2. INTRODUCCIÓN A GCN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8161" y="1146432"/>
        <a:ext cx="6489687" cy="899970"/>
      </dsp:txXfrm>
    </dsp:sp>
    <dsp:sp modelId="{BCD46A8A-5118-4553-8D81-35359745555B}">
      <dsp:nvSpPr>
        <dsp:cNvPr id="0" name=""/>
        <dsp:cNvSpPr/>
      </dsp:nvSpPr>
      <dsp:spPr>
        <a:xfrm>
          <a:off x="-110540" y="2256025"/>
          <a:ext cx="6949948" cy="84703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AD491-8261-4F70-BDAD-EC18ED48DF35}">
      <dsp:nvSpPr>
        <dsp:cNvPr id="0" name=""/>
        <dsp:cNvSpPr/>
      </dsp:nvSpPr>
      <dsp:spPr>
        <a:xfrm>
          <a:off x="61863" y="2452672"/>
          <a:ext cx="466778" cy="465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84E8C-1C06-4BCB-9F25-9A1FBC13E874}">
      <dsp:nvSpPr>
        <dsp:cNvPr id="0" name=""/>
        <dsp:cNvSpPr/>
      </dsp:nvSpPr>
      <dsp:spPr>
        <a:xfrm>
          <a:off x="537223" y="2283392"/>
          <a:ext cx="5940054" cy="89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47" tIns="95247" rIns="95247" bIns="9524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Arial" panose="020B0604020202020204" pitchFamily="34" charset="0"/>
              <a:cs typeface="Arial" panose="020B0604020202020204" pitchFamily="34" charset="0"/>
            </a:rPr>
            <a:t>3. CÓDIGO BÁSICO DE GCN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7223" y="2283392"/>
        <a:ext cx="5940054" cy="899970"/>
      </dsp:txXfrm>
    </dsp:sp>
    <dsp:sp modelId="{7F2FE636-5CB7-480E-A816-441E6D423BD1}">
      <dsp:nvSpPr>
        <dsp:cNvPr id="0" name=""/>
        <dsp:cNvSpPr/>
      </dsp:nvSpPr>
      <dsp:spPr>
        <a:xfrm>
          <a:off x="-106718" y="3395193"/>
          <a:ext cx="6949948" cy="84703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9E2DD-6A16-477A-BD46-C9C6EFD8CD3F}">
      <dsp:nvSpPr>
        <dsp:cNvPr id="0" name=""/>
        <dsp:cNvSpPr/>
      </dsp:nvSpPr>
      <dsp:spPr>
        <a:xfrm>
          <a:off x="62750" y="3529176"/>
          <a:ext cx="466778" cy="465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5BCDC-A882-4FCD-B0DB-4395359B78B9}">
      <dsp:nvSpPr>
        <dsp:cNvPr id="0" name=""/>
        <dsp:cNvSpPr/>
      </dsp:nvSpPr>
      <dsp:spPr>
        <a:xfrm>
          <a:off x="589555" y="3395468"/>
          <a:ext cx="6127522" cy="89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47" tIns="95247" rIns="95247" bIns="9524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4. DETECCIÓN DE ANOMALÍAS: D.O.M.I.N.A.N.T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9555" y="3395468"/>
        <a:ext cx="6127522" cy="899970"/>
      </dsp:txXfrm>
    </dsp:sp>
    <dsp:sp modelId="{AD4DF531-9B42-484D-A328-B00F496B6719}">
      <dsp:nvSpPr>
        <dsp:cNvPr id="0" name=""/>
        <dsp:cNvSpPr/>
      </dsp:nvSpPr>
      <dsp:spPr>
        <a:xfrm>
          <a:off x="-122077" y="4512017"/>
          <a:ext cx="6949948" cy="84703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3372C-916A-44B0-8D91-4342116D832D}">
      <dsp:nvSpPr>
        <dsp:cNvPr id="0" name=""/>
        <dsp:cNvSpPr/>
      </dsp:nvSpPr>
      <dsp:spPr>
        <a:xfrm>
          <a:off x="78532" y="4699100"/>
          <a:ext cx="466778" cy="46586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AD419-7BF5-4D8F-998D-F1A99DAA1192}">
      <dsp:nvSpPr>
        <dsp:cNvPr id="0" name=""/>
        <dsp:cNvSpPr/>
      </dsp:nvSpPr>
      <dsp:spPr>
        <a:xfrm>
          <a:off x="548925" y="4524180"/>
          <a:ext cx="5940054" cy="89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47" tIns="95247" rIns="95247" bIns="9524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Arial" panose="020B0604020202020204" pitchFamily="34" charset="0"/>
              <a:cs typeface="Arial" panose="020B0604020202020204" pitchFamily="34" charset="0"/>
            </a:rPr>
            <a:t>5. </a:t>
          </a:r>
          <a:r>
            <a:rPr lang="es-ES" sz="1800" kern="1200" dirty="0">
              <a:latin typeface="Arial" panose="020B0604020202020204" pitchFamily="34" charset="0"/>
              <a:cs typeface="Arial" panose="020B0604020202020204" pitchFamily="34" charset="0"/>
            </a:rPr>
            <a:t>ALGORITMO D.O.M.I.N.A.N.T: 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rial" panose="020B0604020202020204" pitchFamily="34" charset="0"/>
              <a:cs typeface="Arial" panose="020B0604020202020204" pitchFamily="34" charset="0"/>
            </a:rPr>
            <a:t>IMPLEMENTACIÓN Y RESULTADOS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925" y="4524180"/>
        <a:ext cx="5940054" cy="899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5A3BF-38E0-4EC8-B7E8-4968A28D311F}">
      <dsp:nvSpPr>
        <dsp:cNvPr id="0" name=""/>
        <dsp:cNvSpPr/>
      </dsp:nvSpPr>
      <dsp:spPr>
        <a:xfrm>
          <a:off x="0" y="599684"/>
          <a:ext cx="1108921" cy="6536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Anomalías</a:t>
          </a:r>
          <a:r>
            <a:rPr lang="es-ES" sz="1400" b="1" kern="1200" dirty="0"/>
            <a:t> </a:t>
          </a:r>
        </a:p>
      </dsp:txBody>
      <dsp:txXfrm>
        <a:off x="19146" y="618830"/>
        <a:ext cx="1070629" cy="615406"/>
      </dsp:txXfrm>
    </dsp:sp>
    <dsp:sp modelId="{92BEE8EC-6C52-4019-9983-C24EC1D45373}">
      <dsp:nvSpPr>
        <dsp:cNvPr id="0" name=""/>
        <dsp:cNvSpPr/>
      </dsp:nvSpPr>
      <dsp:spPr>
        <a:xfrm rot="18999469">
          <a:off x="980094" y="575082"/>
          <a:ext cx="94471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44714" y="2724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b="1" kern="1200"/>
        </a:p>
      </dsp:txBody>
      <dsp:txXfrm>
        <a:off x="1428833" y="578711"/>
        <a:ext cx="47235" cy="47235"/>
      </dsp:txXfrm>
    </dsp:sp>
    <dsp:sp modelId="{11188588-1AFC-44E5-8C03-591B1CBAD358}">
      <dsp:nvSpPr>
        <dsp:cNvPr id="0" name=""/>
        <dsp:cNvSpPr/>
      </dsp:nvSpPr>
      <dsp:spPr>
        <a:xfrm>
          <a:off x="1795981" y="894"/>
          <a:ext cx="1108921" cy="5544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Nodo</a:t>
          </a:r>
          <a:endParaRPr lang="es-ES" sz="1400" b="1" kern="1200" dirty="0"/>
        </a:p>
      </dsp:txBody>
      <dsp:txXfrm>
        <a:off x="1812221" y="17134"/>
        <a:ext cx="1076441" cy="521980"/>
      </dsp:txXfrm>
    </dsp:sp>
    <dsp:sp modelId="{2E47796B-3ED6-45FA-A8B5-EAA98E309B03}">
      <dsp:nvSpPr>
        <dsp:cNvPr id="0" name=""/>
        <dsp:cNvSpPr/>
      </dsp:nvSpPr>
      <dsp:spPr>
        <a:xfrm rot="21546072">
          <a:off x="1108879" y="893897"/>
          <a:ext cx="68714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87144" y="2724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b="1" kern="1200"/>
        </a:p>
      </dsp:txBody>
      <dsp:txXfrm>
        <a:off x="1435273" y="903965"/>
        <a:ext cx="34357" cy="34357"/>
      </dsp:txXfrm>
    </dsp:sp>
    <dsp:sp modelId="{C97AA701-BBA9-4F63-BC2F-3CC0C381536F}">
      <dsp:nvSpPr>
        <dsp:cNvPr id="0" name=""/>
        <dsp:cNvSpPr/>
      </dsp:nvSpPr>
      <dsp:spPr>
        <a:xfrm>
          <a:off x="1795981" y="638524"/>
          <a:ext cx="1108921" cy="5544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Vértice</a:t>
          </a:r>
        </a:p>
      </dsp:txBody>
      <dsp:txXfrm>
        <a:off x="1812221" y="654764"/>
        <a:ext cx="1076441" cy="521980"/>
      </dsp:txXfrm>
    </dsp:sp>
    <dsp:sp modelId="{0752DF7C-EECF-41C4-8254-07F20C88D455}">
      <dsp:nvSpPr>
        <dsp:cNvPr id="0" name=""/>
        <dsp:cNvSpPr/>
      </dsp:nvSpPr>
      <dsp:spPr>
        <a:xfrm rot="2542577">
          <a:off x="987426" y="1212712"/>
          <a:ext cx="93005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0050" y="2724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b="1" kern="1200"/>
        </a:p>
      </dsp:txBody>
      <dsp:txXfrm>
        <a:off x="1429200" y="1216707"/>
        <a:ext cx="46502" cy="46502"/>
      </dsp:txXfrm>
    </dsp:sp>
    <dsp:sp modelId="{862DC5FF-03D7-4250-A869-5E597CA8BEB5}">
      <dsp:nvSpPr>
        <dsp:cNvPr id="0" name=""/>
        <dsp:cNvSpPr/>
      </dsp:nvSpPr>
      <dsp:spPr>
        <a:xfrm>
          <a:off x="1795981" y="1276153"/>
          <a:ext cx="1108921" cy="5544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Subzona</a:t>
          </a:r>
        </a:p>
      </dsp:txBody>
      <dsp:txXfrm>
        <a:off x="1812221" y="1292393"/>
        <a:ext cx="1076441" cy="521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5A3BF-38E0-4EC8-B7E8-4968A28D311F}">
      <dsp:nvSpPr>
        <dsp:cNvPr id="0" name=""/>
        <dsp:cNvSpPr/>
      </dsp:nvSpPr>
      <dsp:spPr>
        <a:xfrm>
          <a:off x="857" y="577047"/>
          <a:ext cx="1279322" cy="6774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Anomalías </a:t>
          </a:r>
        </a:p>
      </dsp:txBody>
      <dsp:txXfrm>
        <a:off x="20698" y="596888"/>
        <a:ext cx="1239640" cy="637731"/>
      </dsp:txXfrm>
    </dsp:sp>
    <dsp:sp modelId="{92BEE8EC-6C52-4019-9983-C24EC1D45373}">
      <dsp:nvSpPr>
        <dsp:cNvPr id="0" name=""/>
        <dsp:cNvSpPr/>
      </dsp:nvSpPr>
      <dsp:spPr>
        <a:xfrm rot="19776121">
          <a:off x="1231785" y="691129"/>
          <a:ext cx="704071" cy="92988"/>
        </a:xfrm>
        <a:custGeom>
          <a:avLst/>
          <a:gdLst/>
          <a:ahLst/>
          <a:cxnLst/>
          <a:rect l="0" t="0" r="0" b="0"/>
          <a:pathLst>
            <a:path>
              <a:moveTo>
                <a:pt x="0" y="46494"/>
              </a:moveTo>
              <a:lnTo>
                <a:pt x="704071" y="4649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b="1" kern="1200"/>
        </a:p>
      </dsp:txBody>
      <dsp:txXfrm>
        <a:off x="1566219" y="720021"/>
        <a:ext cx="35203" cy="35203"/>
      </dsp:txXfrm>
    </dsp:sp>
    <dsp:sp modelId="{11188588-1AFC-44E5-8C03-591B1CBAD358}">
      <dsp:nvSpPr>
        <dsp:cNvPr id="0" name=""/>
        <dsp:cNvSpPr/>
      </dsp:nvSpPr>
      <dsp:spPr>
        <a:xfrm>
          <a:off x="1887463" y="201554"/>
          <a:ext cx="1244730" cy="7158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Estructura</a:t>
          </a:r>
        </a:p>
      </dsp:txBody>
      <dsp:txXfrm>
        <a:off x="1908430" y="222521"/>
        <a:ext cx="1202796" cy="673940"/>
      </dsp:txXfrm>
    </dsp:sp>
    <dsp:sp modelId="{2E47796B-3ED6-45FA-A8B5-EAA98E309B03}">
      <dsp:nvSpPr>
        <dsp:cNvPr id="0" name=""/>
        <dsp:cNvSpPr/>
      </dsp:nvSpPr>
      <dsp:spPr>
        <a:xfrm rot="2075033">
          <a:off x="1211966" y="1088374"/>
          <a:ext cx="772055" cy="92988"/>
        </a:xfrm>
        <a:custGeom>
          <a:avLst/>
          <a:gdLst/>
          <a:ahLst/>
          <a:cxnLst/>
          <a:rect l="0" t="0" r="0" b="0"/>
          <a:pathLst>
            <a:path>
              <a:moveTo>
                <a:pt x="0" y="46494"/>
              </a:moveTo>
              <a:lnTo>
                <a:pt x="772055" y="4649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b="1" kern="1200"/>
        </a:p>
      </dsp:txBody>
      <dsp:txXfrm>
        <a:off x="1578693" y="1115567"/>
        <a:ext cx="38602" cy="38602"/>
      </dsp:txXfrm>
    </dsp:sp>
    <dsp:sp modelId="{C97AA701-BBA9-4F63-BC2F-3CC0C381536F}">
      <dsp:nvSpPr>
        <dsp:cNvPr id="0" name=""/>
        <dsp:cNvSpPr/>
      </dsp:nvSpPr>
      <dsp:spPr>
        <a:xfrm>
          <a:off x="1915810" y="996045"/>
          <a:ext cx="1244730" cy="7158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Atributos</a:t>
          </a:r>
        </a:p>
      </dsp:txBody>
      <dsp:txXfrm>
        <a:off x="1936777" y="1017012"/>
        <a:ext cx="1202796" cy="6739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5A3BF-38E0-4EC8-B7E8-4968A28D311F}">
      <dsp:nvSpPr>
        <dsp:cNvPr id="0" name=""/>
        <dsp:cNvSpPr/>
      </dsp:nvSpPr>
      <dsp:spPr>
        <a:xfrm>
          <a:off x="557" y="601627"/>
          <a:ext cx="1304883" cy="6282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Grafo </a:t>
          </a:r>
        </a:p>
      </dsp:txBody>
      <dsp:txXfrm>
        <a:off x="18958" y="620028"/>
        <a:ext cx="1268081" cy="591452"/>
      </dsp:txXfrm>
    </dsp:sp>
    <dsp:sp modelId="{92BEE8EC-6C52-4019-9983-C24EC1D45373}">
      <dsp:nvSpPr>
        <dsp:cNvPr id="0" name=""/>
        <dsp:cNvSpPr/>
      </dsp:nvSpPr>
      <dsp:spPr>
        <a:xfrm rot="19755413">
          <a:off x="1254963" y="694217"/>
          <a:ext cx="718373" cy="75849"/>
        </a:xfrm>
        <a:custGeom>
          <a:avLst/>
          <a:gdLst/>
          <a:ahLst/>
          <a:cxnLst/>
          <a:rect l="0" t="0" r="0" b="0"/>
          <a:pathLst>
            <a:path>
              <a:moveTo>
                <a:pt x="0" y="37924"/>
              </a:moveTo>
              <a:lnTo>
                <a:pt x="718373" y="3792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b="1" kern="1200"/>
        </a:p>
      </dsp:txBody>
      <dsp:txXfrm>
        <a:off x="1596191" y="714182"/>
        <a:ext cx="35918" cy="35918"/>
      </dsp:txXfrm>
    </dsp:sp>
    <dsp:sp modelId="{11188588-1AFC-44E5-8C03-591B1CBAD358}">
      <dsp:nvSpPr>
        <dsp:cNvPr id="0" name=""/>
        <dsp:cNvSpPr/>
      </dsp:nvSpPr>
      <dsp:spPr>
        <a:xfrm>
          <a:off x="1922860" y="239186"/>
          <a:ext cx="1359278" cy="6186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Estático</a:t>
          </a:r>
        </a:p>
      </dsp:txBody>
      <dsp:txXfrm>
        <a:off x="1940981" y="257307"/>
        <a:ext cx="1323036" cy="582442"/>
      </dsp:txXfrm>
    </dsp:sp>
    <dsp:sp modelId="{2E47796B-3ED6-45FA-A8B5-EAA98E309B03}">
      <dsp:nvSpPr>
        <dsp:cNvPr id="0" name=""/>
        <dsp:cNvSpPr/>
      </dsp:nvSpPr>
      <dsp:spPr>
        <a:xfrm rot="1844587">
          <a:off x="1254963" y="1061442"/>
          <a:ext cx="718373" cy="75849"/>
        </a:xfrm>
        <a:custGeom>
          <a:avLst/>
          <a:gdLst/>
          <a:ahLst/>
          <a:cxnLst/>
          <a:rect l="0" t="0" r="0" b="0"/>
          <a:pathLst>
            <a:path>
              <a:moveTo>
                <a:pt x="0" y="37924"/>
              </a:moveTo>
              <a:lnTo>
                <a:pt x="718373" y="3792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b="1" kern="1200"/>
        </a:p>
      </dsp:txBody>
      <dsp:txXfrm>
        <a:off x="1596191" y="1081407"/>
        <a:ext cx="35918" cy="35918"/>
      </dsp:txXfrm>
    </dsp:sp>
    <dsp:sp modelId="{C97AA701-BBA9-4F63-BC2F-3CC0C381536F}">
      <dsp:nvSpPr>
        <dsp:cNvPr id="0" name=""/>
        <dsp:cNvSpPr/>
      </dsp:nvSpPr>
      <dsp:spPr>
        <a:xfrm>
          <a:off x="1922860" y="973637"/>
          <a:ext cx="1359278" cy="6186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Dinámico</a:t>
          </a:r>
        </a:p>
      </dsp:txBody>
      <dsp:txXfrm>
        <a:off x="1940981" y="991758"/>
        <a:ext cx="1323036" cy="5824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220F1-9B1E-475C-A264-DA47451594D7}">
      <dsp:nvSpPr>
        <dsp:cNvPr id="0" name=""/>
        <dsp:cNvSpPr/>
      </dsp:nvSpPr>
      <dsp:spPr>
        <a:xfrm>
          <a:off x="3428" y="581152"/>
          <a:ext cx="1561758" cy="7808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Condensar: </a:t>
          </a:r>
          <a:r>
            <a:rPr lang="es-ES" sz="1800" kern="1200" dirty="0" err="1"/>
            <a:t>Encoder</a:t>
          </a:r>
          <a:endParaRPr lang="es-ES" sz="1800" kern="1200" dirty="0"/>
        </a:p>
      </dsp:txBody>
      <dsp:txXfrm>
        <a:off x="26299" y="604023"/>
        <a:ext cx="1516016" cy="735137"/>
      </dsp:txXfrm>
    </dsp:sp>
    <dsp:sp modelId="{6C699ADF-2063-45D5-9EB5-D9E855D749D0}">
      <dsp:nvSpPr>
        <dsp:cNvPr id="0" name=""/>
        <dsp:cNvSpPr/>
      </dsp:nvSpPr>
      <dsp:spPr>
        <a:xfrm>
          <a:off x="1565186" y="935425"/>
          <a:ext cx="624703" cy="72333"/>
        </a:xfrm>
        <a:custGeom>
          <a:avLst/>
          <a:gdLst/>
          <a:ahLst/>
          <a:cxnLst/>
          <a:rect l="0" t="0" r="0" b="0"/>
          <a:pathLst>
            <a:path>
              <a:moveTo>
                <a:pt x="0" y="36166"/>
              </a:moveTo>
              <a:lnTo>
                <a:pt x="624703" y="3616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861920" y="955974"/>
        <a:ext cx="31235" cy="31235"/>
      </dsp:txXfrm>
    </dsp:sp>
    <dsp:sp modelId="{E9F38A08-BF29-48FD-802A-2C3AEF1E8F08}">
      <dsp:nvSpPr>
        <dsp:cNvPr id="0" name=""/>
        <dsp:cNvSpPr/>
      </dsp:nvSpPr>
      <dsp:spPr>
        <a:xfrm>
          <a:off x="2189890" y="581152"/>
          <a:ext cx="1561758" cy="7808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Caracterización mínima</a:t>
          </a:r>
        </a:p>
      </dsp:txBody>
      <dsp:txXfrm>
        <a:off x="2212761" y="604023"/>
        <a:ext cx="1516016" cy="735137"/>
      </dsp:txXfrm>
    </dsp:sp>
    <dsp:sp modelId="{A45C85C1-65F9-4F30-B4CE-6568C9604158}">
      <dsp:nvSpPr>
        <dsp:cNvPr id="0" name=""/>
        <dsp:cNvSpPr/>
      </dsp:nvSpPr>
      <dsp:spPr>
        <a:xfrm>
          <a:off x="3751648" y="935425"/>
          <a:ext cx="624703" cy="72333"/>
        </a:xfrm>
        <a:custGeom>
          <a:avLst/>
          <a:gdLst/>
          <a:ahLst/>
          <a:cxnLst/>
          <a:rect l="0" t="0" r="0" b="0"/>
          <a:pathLst>
            <a:path>
              <a:moveTo>
                <a:pt x="0" y="36166"/>
              </a:moveTo>
              <a:lnTo>
                <a:pt x="624703" y="3616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048382" y="955974"/>
        <a:ext cx="31235" cy="31235"/>
      </dsp:txXfrm>
    </dsp:sp>
    <dsp:sp modelId="{01690168-F742-4C1A-9A40-509EF64D63C5}">
      <dsp:nvSpPr>
        <dsp:cNvPr id="0" name=""/>
        <dsp:cNvSpPr/>
      </dsp:nvSpPr>
      <dsp:spPr>
        <a:xfrm>
          <a:off x="4376351" y="581152"/>
          <a:ext cx="1561758" cy="7808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Reconstrucción: </a:t>
          </a:r>
          <a:r>
            <a:rPr lang="es-ES" sz="1800" kern="1200" dirty="0" err="1"/>
            <a:t>Decoders</a:t>
          </a:r>
          <a:endParaRPr lang="es-ES" sz="1800" kern="1200" dirty="0"/>
        </a:p>
      </dsp:txBody>
      <dsp:txXfrm>
        <a:off x="4399222" y="604023"/>
        <a:ext cx="1516016" cy="735137"/>
      </dsp:txXfrm>
    </dsp:sp>
    <dsp:sp modelId="{F3091AA8-8DA6-4910-85B5-5A0F5BA4480C}">
      <dsp:nvSpPr>
        <dsp:cNvPr id="0" name=""/>
        <dsp:cNvSpPr/>
      </dsp:nvSpPr>
      <dsp:spPr>
        <a:xfrm rot="19869588">
          <a:off x="5893882" y="763422"/>
          <a:ext cx="713157" cy="72333"/>
        </a:xfrm>
        <a:custGeom>
          <a:avLst/>
          <a:gdLst/>
          <a:ahLst/>
          <a:cxnLst/>
          <a:rect l="0" t="0" r="0" b="0"/>
          <a:pathLst>
            <a:path>
              <a:moveTo>
                <a:pt x="0" y="36166"/>
              </a:moveTo>
              <a:lnTo>
                <a:pt x="713157" y="3616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232632" y="781760"/>
        <a:ext cx="35657" cy="35657"/>
      </dsp:txXfrm>
    </dsp:sp>
    <dsp:sp modelId="{C79A86F6-CEF8-46F2-8D7D-387ECB34A456}">
      <dsp:nvSpPr>
        <dsp:cNvPr id="0" name=""/>
        <dsp:cNvSpPr/>
      </dsp:nvSpPr>
      <dsp:spPr>
        <a:xfrm>
          <a:off x="6562813" y="342148"/>
          <a:ext cx="1561758" cy="5708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Estructura</a:t>
          </a:r>
        </a:p>
      </dsp:txBody>
      <dsp:txXfrm>
        <a:off x="6579533" y="358868"/>
        <a:ext cx="1528318" cy="537437"/>
      </dsp:txXfrm>
    </dsp:sp>
    <dsp:sp modelId="{A8AAA5AD-49C6-4F16-92BF-403955EEA7F6}">
      <dsp:nvSpPr>
        <dsp:cNvPr id="0" name=""/>
        <dsp:cNvSpPr/>
      </dsp:nvSpPr>
      <dsp:spPr>
        <a:xfrm rot="1730412">
          <a:off x="5893882" y="1107427"/>
          <a:ext cx="713157" cy="72333"/>
        </a:xfrm>
        <a:custGeom>
          <a:avLst/>
          <a:gdLst/>
          <a:ahLst/>
          <a:cxnLst/>
          <a:rect l="0" t="0" r="0" b="0"/>
          <a:pathLst>
            <a:path>
              <a:moveTo>
                <a:pt x="0" y="36166"/>
              </a:moveTo>
              <a:lnTo>
                <a:pt x="713157" y="3616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232632" y="1125765"/>
        <a:ext cx="35657" cy="35657"/>
      </dsp:txXfrm>
    </dsp:sp>
    <dsp:sp modelId="{E712753C-6CA2-4829-AB85-0BCD8A4AA541}">
      <dsp:nvSpPr>
        <dsp:cNvPr id="0" name=""/>
        <dsp:cNvSpPr/>
      </dsp:nvSpPr>
      <dsp:spPr>
        <a:xfrm>
          <a:off x="6562813" y="1030157"/>
          <a:ext cx="1561758" cy="5708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Atributos</a:t>
          </a:r>
        </a:p>
      </dsp:txBody>
      <dsp:txXfrm>
        <a:off x="6579533" y="1046877"/>
        <a:ext cx="1528318" cy="537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9143CFA-7928-0F58-F19B-182610F3DE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972373-8B17-627C-723D-A1296B9B76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2A495-242B-4B94-AF58-16A899E86541}" type="datetimeFigureOut">
              <a:rPr lang="es-ES" smtClean="0"/>
              <a:t>20/05/2024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AA1CAD-CE9F-E752-6CBE-970015914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9A4288-ECCB-9163-590A-8B91A8E9BA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C95B-732E-47D4-B521-509ECB4F7C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906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4EA2D-7542-4FDB-962E-F6157631A81B}" type="datetimeFigureOut">
              <a:rPr lang="es-ES" smtClean="0"/>
              <a:t>20/05/2024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7CD60-CA15-40C8-87CD-6436A57CC5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28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Grafo: permite modelar relaciones entre diversas entidades. Tienen nodos y aristas.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69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76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400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8139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641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60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77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02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Matriz W: única y compartida para cada nodo.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Las </a:t>
            </a:r>
            <a:r>
              <a:rPr lang="es-E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GCNs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generalizan el concepto de convoluciones al tipo de datos estructurados en grafos, permitiendo aplicar operaciones convolucionales a nodos y relaciones en el grafo, en lugar de a píxeles en una cuadrícula como acostumbran las redes convolucionales convencionales. La sucesión de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`capas adicionales`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hará que ese proceso de propagación de mensajes y agregación de información que hablamos anteriormente lleve a una captura de información más compleja y de mayor alcance en el grafo.</a:t>
            </a:r>
          </a:p>
          <a:p>
            <a:endParaRPr lang="es-ES" dirty="0"/>
          </a:p>
          <a:p>
            <a:r>
              <a:rPr lang="es-ES" dirty="0"/>
              <a:t>Hilar para la siguiente diapo: diciendo que esto se entenderá mejor con un ejemplo visual de código.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099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Matriz W: única y compartida para cada nodo.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Las </a:t>
            </a:r>
            <a:r>
              <a:rPr lang="es-E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GCNs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generalizan el concepto de convoluciones al tipo de datos estructurados en grafos, permitiendo aplicar operaciones convolucionales a nodos y relaciones en el grafo, en lugar de a píxeles en una cuadrícula como acostumbran las redes convolucionales convencionales. La sucesión de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`capas adicionales`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hará que ese proceso de propagación de mensajes y agregación de información que hablamos anteriormente lleve a una captura de información más compleja y de mayor alcance en el grafo.</a:t>
            </a:r>
          </a:p>
          <a:p>
            <a:endParaRPr lang="es-ES" dirty="0"/>
          </a:p>
          <a:p>
            <a:r>
              <a:rPr lang="es-ES" dirty="0"/>
              <a:t>Hilar para la siguiente diapo: diciendo que esto se entenderá mejor con un ejemplo visual de código.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848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Matriz W: única y compartida para cada nodo.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Las </a:t>
            </a:r>
            <a:r>
              <a:rPr lang="es-E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GCNs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generalizan el concepto de convoluciones al tipo de datos estructurados en grafos, permitiendo aplicar operaciones convolucionales a nodos y relaciones en el grafo, en lugar de a píxeles en una cuadrícula como acostumbran las redes convolucionales convencionales. La sucesión de </a:t>
            </a:r>
            <a:r>
              <a:rPr lang="es-E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`capas adicionales`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hará que ese proceso de propagación de mensajes y agregación de información que hablamos anteriormente lleve a una captura de información más compleja y de mayor alcance en el grafo.</a:t>
            </a:r>
          </a:p>
          <a:p>
            <a:endParaRPr lang="es-ES" dirty="0"/>
          </a:p>
          <a:p>
            <a:r>
              <a:rPr lang="es-ES" dirty="0"/>
              <a:t>Hilar para la siguiente diapo: diciendo que esto se entenderá mejor con un ejemplo visual de código.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56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41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7CD60-CA15-40C8-87CD-6436A57CC55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275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232F8-5975-428A-B794-FD1577C09B74}" type="datetime1">
              <a:rPr lang="es-ES" smtClean="0"/>
              <a:t>20/05/2024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3877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933A-A2D4-4D79-A4D0-933BD2925D69}" type="datetime1">
              <a:rPr lang="es-ES" smtClean="0"/>
              <a:t>20/05/2024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7216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1281-67DF-4723-83D8-1FB836A435EA}" type="datetime1">
              <a:rPr lang="es-ES" smtClean="0"/>
              <a:t>20/05/2024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512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12E6-3F67-4375-9BF8-3E75B997A67D}" type="datetime1">
              <a:rPr lang="es-ES" smtClean="0"/>
              <a:t>20/05/2024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546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E2DB-B5DC-439C-B05B-7FBEB8DADB62}" type="datetime1">
              <a:rPr lang="es-ES" smtClean="0"/>
              <a:t>20/05/2024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881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E4C4-5D2E-4A0E-8BDB-8C9A2A7D31DA}" type="datetime1">
              <a:rPr lang="es-ES" smtClean="0"/>
              <a:t>20/05/2024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7846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F96BC-CE89-4BB1-AC45-F602EE5B32A4}" type="datetime1">
              <a:rPr lang="es-ES" smtClean="0"/>
              <a:t>20/05/2024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692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8AA1-9A7E-4DEE-846F-DCDA70CB60D3}" type="datetime1">
              <a:rPr lang="es-ES" smtClean="0"/>
              <a:t>20/05/2024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295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96E2A-F84C-4F56-849D-74EDA56DAF4B}" type="datetime1">
              <a:rPr lang="es-ES" smtClean="0"/>
              <a:t>20/05/2024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197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082-2487-4304-8C28-5DCFAC96D137}" type="datetime1">
              <a:rPr lang="es-ES" smtClean="0"/>
              <a:t>20/05/2024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3507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3150-660E-4F5C-ADB5-637C3BDB01F4}" type="datetime1">
              <a:rPr lang="es-ES" smtClean="0"/>
              <a:t>20/05/2024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077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9AA17-906E-4DB3-BC76-6D4E3B2A8790}" type="datetime1">
              <a:rPr lang="es-ES" smtClean="0"/>
              <a:t>20/05/2024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BE34D-0E1E-4567-A35E-7BA53D260F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2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7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7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../media/image4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image" Target="../media/image45.png"/><Relationship Id="rId16" Type="http://schemas.openxmlformats.org/officeDocument/2006/relationships/diagramColors" Target="../diagrams/colors4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image" Target="../media/image47.pn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-geometric.readthedocs.io/en/latest/modules/datasets.html" TargetMode="External"/><Relationship Id="rId3" Type="http://schemas.openxmlformats.org/officeDocument/2006/relationships/image" Target="../media/image62.svg"/><Relationship Id="rId7" Type="http://schemas.openxmlformats.org/officeDocument/2006/relationships/hyperlink" Target="https://towardsdatascience.com/a-gentle-introduction-to-neural-networks-series-part-1-2b90b87795bc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sarita_68521/basic-understanding-of-neural-network-structure-eecc8f149a23#:~:text=A%20neural%20network%20is%20composed,layers%2C%20and%20the%20output%20layer." TargetMode="External"/><Relationship Id="rId5" Type="http://schemas.openxmlformats.org/officeDocument/2006/relationships/hyperlink" Target="https://arxiv.org/pdf/2209.14930" TargetMode="External"/><Relationship Id="rId10" Type="http://schemas.openxmlformats.org/officeDocument/2006/relationships/hyperlink" Target="https://arxiv.org/pdf/1609.02907" TargetMode="External"/><Relationship Id="rId4" Type="http://schemas.openxmlformats.org/officeDocument/2006/relationships/hyperlink" Target="https://towardsdatascience.com/graph-convolutional-networks-introduction-to-gnns-24b3f60d6c95" TargetMode="External"/><Relationship Id="rId9" Type="http://schemas.openxmlformats.org/officeDocument/2006/relationships/hyperlink" Target="https://www.aritrasen.com/graph-neural-network-message-passing-gcn-1-1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2.svg"/><Relationship Id="rId9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5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5B90D7A-8256-F0A5-1373-5040235D4575}"/>
              </a:ext>
            </a:extLst>
          </p:cNvPr>
          <p:cNvSpPr txBox="1"/>
          <p:nvPr/>
        </p:nvSpPr>
        <p:spPr>
          <a:xfrm>
            <a:off x="1368287" y="1054447"/>
            <a:ext cx="9455424" cy="192594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GRAPH CONVOLUTIONAL NETWORKS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A0F6608-7215-17AE-6576-664635C051AD}"/>
              </a:ext>
            </a:extLst>
          </p:cNvPr>
          <p:cNvSpPr/>
          <p:nvPr/>
        </p:nvSpPr>
        <p:spPr>
          <a:xfrm>
            <a:off x="1368286" y="1041400"/>
            <a:ext cx="945542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F7BA8E-B8B5-0546-D816-E223922FFE43}"/>
              </a:ext>
            </a:extLst>
          </p:cNvPr>
          <p:cNvSpPr txBox="1"/>
          <p:nvPr/>
        </p:nvSpPr>
        <p:spPr>
          <a:xfrm>
            <a:off x="4297194" y="5427155"/>
            <a:ext cx="3597608" cy="584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Por Jesús y Carlos</a:t>
            </a:r>
          </a:p>
        </p:txBody>
      </p:sp>
    </p:spTree>
    <p:extLst>
      <p:ext uri="{BB962C8B-B14F-4D97-AF65-F5344CB8AC3E}">
        <p14:creationId xmlns:p14="http://schemas.microsoft.com/office/powerpoint/2010/main" val="38144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6" y="241387"/>
            <a:ext cx="4885484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CÓDIGO BÁSICO DE GCN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E8B29F-7D71-C86E-ECC7-3B567D45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10</a:t>
            </a:fld>
            <a:endParaRPr lang="es-ES"/>
          </a:p>
        </p:txBody>
      </p:sp>
      <p:sp>
        <p:nvSpPr>
          <p:cNvPr id="7" name="Rectángulo 6" descr="Hombre programador contorno">
            <a:extLst>
              <a:ext uri="{FF2B5EF4-FFF2-40B4-BE49-F238E27FC236}">
                <a16:creationId xmlns:a16="http://schemas.microsoft.com/office/drawing/2014/main" id="{B119E5D3-4D68-B2FC-D7DF-A122D37BF75D}"/>
              </a:ext>
            </a:extLst>
          </p:cNvPr>
          <p:cNvSpPr/>
          <p:nvPr/>
        </p:nvSpPr>
        <p:spPr>
          <a:xfrm>
            <a:off x="413623" y="408047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239F3C22-93EC-2B74-6931-B7882FA4A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6" y="1609858"/>
            <a:ext cx="3510375" cy="3446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ABDE4BC-B8EE-E1A3-7002-D32ADFAD1AED}"/>
              </a:ext>
            </a:extLst>
          </p:cNvPr>
          <p:cNvSpPr txBox="1"/>
          <p:nvPr/>
        </p:nvSpPr>
        <p:spPr>
          <a:xfrm>
            <a:off x="348769" y="5248142"/>
            <a:ext cx="4160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15. </a:t>
            </a:r>
            <a:r>
              <a:rPr lang="es-ES" sz="1400" i="1" dirty="0"/>
              <a:t>Dataset</a:t>
            </a:r>
            <a:r>
              <a:rPr lang="es-ES" sz="1400" dirty="0"/>
              <a:t> utilizado: Club de Karate de Zachary</a:t>
            </a:r>
            <a:endParaRPr lang="es-ES" sz="1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6701DC9-27E3-7E27-D2D6-455F6FB029E7}"/>
              </a:ext>
            </a:extLst>
          </p:cNvPr>
          <p:cNvSpPr txBox="1"/>
          <p:nvPr/>
        </p:nvSpPr>
        <p:spPr>
          <a:xfrm>
            <a:off x="-36135" y="5610044"/>
            <a:ext cx="4778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u="sng" dirty="0"/>
              <a:t>OBJETIVO</a:t>
            </a:r>
            <a:endParaRPr lang="es-ES" sz="1600" b="1" dirty="0"/>
          </a:p>
          <a:p>
            <a:pPr algn="ctr"/>
            <a:r>
              <a:rPr lang="es-ES" sz="1600" dirty="0"/>
              <a:t>Asignar al grupo correcto a cada miembro</a:t>
            </a:r>
          </a:p>
          <a:p>
            <a:pPr algn="ctr"/>
            <a:r>
              <a:rPr lang="es-ES" sz="1600" dirty="0"/>
              <a:t>(clasificación de nodo)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9E637A4-4718-808A-CBE1-9448F4864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789" y="1608995"/>
            <a:ext cx="2438400" cy="638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CC8A17-506E-96F9-E78B-4373AB00C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500" y="1428021"/>
            <a:ext cx="2343150" cy="100012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7FC5A53-EB1B-F4B5-AC8B-5FF3D9BB5108}"/>
              </a:ext>
            </a:extLst>
          </p:cNvPr>
          <p:cNvSpPr txBox="1"/>
          <p:nvPr/>
        </p:nvSpPr>
        <p:spPr>
          <a:xfrm>
            <a:off x="9848850" y="1466417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X </a:t>
            </a:r>
            <a:r>
              <a:rPr lang="es-ES" dirty="0"/>
              <a:t>=</a:t>
            </a:r>
            <a:r>
              <a:rPr lang="es-ES" b="1" dirty="0"/>
              <a:t> </a:t>
            </a:r>
            <a:r>
              <a:rPr lang="es-ES" dirty="0"/>
              <a:t>Matriz</a:t>
            </a:r>
            <a:r>
              <a:rPr lang="es-ES" b="1" dirty="0"/>
              <a:t> </a:t>
            </a:r>
            <a:r>
              <a:rPr lang="es-ES" dirty="0"/>
              <a:t>Identidad</a:t>
            </a:r>
          </a:p>
          <a:p>
            <a:pPr algn="ctr"/>
            <a:r>
              <a:rPr lang="es-ES" dirty="0"/>
              <a:t>(no hay info adicional incrustada) </a:t>
            </a:r>
          </a:p>
        </p:txBody>
      </p:sp>
      <p:pic>
        <p:nvPicPr>
          <p:cNvPr id="1026" name="Picture 2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C8B3AF82-68E0-1D70-5AFA-08CDD3F5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861"/>
            <a:ext cx="1830073" cy="6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3A53C5E-178C-F8E1-436B-E28678B2A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315457"/>
            <a:ext cx="21240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58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6" y="241387"/>
            <a:ext cx="4885484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CÓDIGO BÁSICO DE GCN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E8B29F-7D71-C86E-ECC7-3B567D45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11</a:t>
            </a:fld>
            <a:endParaRPr lang="es-ES"/>
          </a:p>
        </p:txBody>
      </p:sp>
      <p:sp>
        <p:nvSpPr>
          <p:cNvPr id="7" name="Rectángulo 6" descr="Hombre programador contorno">
            <a:extLst>
              <a:ext uri="{FF2B5EF4-FFF2-40B4-BE49-F238E27FC236}">
                <a16:creationId xmlns:a16="http://schemas.microsoft.com/office/drawing/2014/main" id="{B119E5D3-4D68-B2FC-D7DF-A122D37BF75D}"/>
              </a:ext>
            </a:extLst>
          </p:cNvPr>
          <p:cNvSpPr/>
          <p:nvPr/>
        </p:nvSpPr>
        <p:spPr>
          <a:xfrm>
            <a:off x="413623" y="408047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239F3C22-93EC-2B74-6931-B7882FA4A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6" y="1609858"/>
            <a:ext cx="3510375" cy="3446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ABDE4BC-B8EE-E1A3-7002-D32ADFAD1AED}"/>
              </a:ext>
            </a:extLst>
          </p:cNvPr>
          <p:cNvSpPr txBox="1"/>
          <p:nvPr/>
        </p:nvSpPr>
        <p:spPr>
          <a:xfrm>
            <a:off x="348769" y="5248142"/>
            <a:ext cx="4160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15. </a:t>
            </a:r>
            <a:r>
              <a:rPr lang="es-ES" sz="1400" i="1" dirty="0"/>
              <a:t>Dataset</a:t>
            </a:r>
            <a:r>
              <a:rPr lang="es-ES" sz="1400" dirty="0"/>
              <a:t> utilizado: Club de Karate de Zachary</a:t>
            </a:r>
            <a:endParaRPr lang="es-ES" sz="1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6701DC9-27E3-7E27-D2D6-455F6FB029E7}"/>
              </a:ext>
            </a:extLst>
          </p:cNvPr>
          <p:cNvSpPr txBox="1"/>
          <p:nvPr/>
        </p:nvSpPr>
        <p:spPr>
          <a:xfrm>
            <a:off x="-36135" y="5610044"/>
            <a:ext cx="4778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u="sng" dirty="0"/>
              <a:t>OBJETIVO</a:t>
            </a:r>
            <a:endParaRPr lang="es-ES" sz="1600" b="1" dirty="0"/>
          </a:p>
          <a:p>
            <a:pPr algn="ctr"/>
            <a:r>
              <a:rPr lang="es-ES" sz="1600" dirty="0"/>
              <a:t>Asignar al grupo correcto a cada miembro</a:t>
            </a:r>
          </a:p>
          <a:p>
            <a:pPr algn="ctr"/>
            <a:r>
              <a:rPr lang="es-ES" sz="1600" dirty="0"/>
              <a:t>(clasificación de nodo)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9E637A4-4718-808A-CBE1-9448F4864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789" y="1608995"/>
            <a:ext cx="2438400" cy="638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CC8A17-506E-96F9-E78B-4373AB00C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500" y="1428021"/>
            <a:ext cx="2343150" cy="100012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7FC5A53-EB1B-F4B5-AC8B-5FF3D9BB5108}"/>
              </a:ext>
            </a:extLst>
          </p:cNvPr>
          <p:cNvSpPr txBox="1"/>
          <p:nvPr/>
        </p:nvSpPr>
        <p:spPr>
          <a:xfrm>
            <a:off x="9848850" y="1466417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X </a:t>
            </a:r>
            <a:r>
              <a:rPr lang="es-ES" dirty="0"/>
              <a:t>=</a:t>
            </a:r>
            <a:r>
              <a:rPr lang="es-ES" b="1" dirty="0"/>
              <a:t> </a:t>
            </a:r>
            <a:r>
              <a:rPr lang="es-ES" dirty="0"/>
              <a:t>Matriz</a:t>
            </a:r>
            <a:r>
              <a:rPr lang="es-ES" b="1" dirty="0"/>
              <a:t> </a:t>
            </a:r>
            <a:r>
              <a:rPr lang="es-ES" dirty="0"/>
              <a:t>Identidad</a:t>
            </a:r>
          </a:p>
          <a:p>
            <a:pPr algn="ctr"/>
            <a:r>
              <a:rPr lang="es-ES" dirty="0"/>
              <a:t>(no hay info adicional incrustada) </a:t>
            </a:r>
          </a:p>
        </p:txBody>
      </p:sp>
      <p:pic>
        <p:nvPicPr>
          <p:cNvPr id="1026" name="Picture 2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C8B3AF82-68E0-1D70-5AFA-08CDD3F5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861"/>
            <a:ext cx="1830073" cy="6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3A53C5E-178C-F8E1-436B-E28678B2A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315457"/>
            <a:ext cx="2124075" cy="56197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C48F297-760B-E651-A7A9-C8CC3254E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2481" y="2896065"/>
            <a:ext cx="2793409" cy="171476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7585B7EB-0FC5-56FA-128C-FD15C7E46544}"/>
              </a:ext>
            </a:extLst>
          </p:cNvPr>
          <p:cNvSpPr txBox="1"/>
          <p:nvPr/>
        </p:nvSpPr>
        <p:spPr>
          <a:xfrm>
            <a:off x="5093514" y="4740196"/>
            <a:ext cx="2004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Arquitectura de la red</a:t>
            </a:r>
          </a:p>
        </p:txBody>
      </p:sp>
    </p:spTree>
    <p:extLst>
      <p:ext uri="{BB962C8B-B14F-4D97-AF65-F5344CB8AC3E}">
        <p14:creationId xmlns:p14="http://schemas.microsoft.com/office/powerpoint/2010/main" val="2760003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6" y="241387"/>
            <a:ext cx="4885484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CÓDIGO BÁSICO DE GCN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E8B29F-7D71-C86E-ECC7-3B567D45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12</a:t>
            </a:fld>
            <a:endParaRPr lang="es-ES"/>
          </a:p>
        </p:txBody>
      </p:sp>
      <p:sp>
        <p:nvSpPr>
          <p:cNvPr id="7" name="Rectángulo 6" descr="Hombre programador contorno">
            <a:extLst>
              <a:ext uri="{FF2B5EF4-FFF2-40B4-BE49-F238E27FC236}">
                <a16:creationId xmlns:a16="http://schemas.microsoft.com/office/drawing/2014/main" id="{B119E5D3-4D68-B2FC-D7DF-A122D37BF75D}"/>
              </a:ext>
            </a:extLst>
          </p:cNvPr>
          <p:cNvSpPr/>
          <p:nvPr/>
        </p:nvSpPr>
        <p:spPr>
          <a:xfrm>
            <a:off x="413623" y="408047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239F3C22-93EC-2B74-6931-B7882FA4A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6" y="1609858"/>
            <a:ext cx="3510375" cy="3446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ABDE4BC-B8EE-E1A3-7002-D32ADFAD1AED}"/>
              </a:ext>
            </a:extLst>
          </p:cNvPr>
          <p:cNvSpPr txBox="1"/>
          <p:nvPr/>
        </p:nvSpPr>
        <p:spPr>
          <a:xfrm>
            <a:off x="348769" y="5248142"/>
            <a:ext cx="4160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15. </a:t>
            </a:r>
            <a:r>
              <a:rPr lang="es-ES" sz="1400" i="1" dirty="0"/>
              <a:t>Dataset</a:t>
            </a:r>
            <a:r>
              <a:rPr lang="es-ES" sz="1400" dirty="0"/>
              <a:t> utilizado: Club de Karate de Zachary</a:t>
            </a:r>
            <a:endParaRPr lang="es-ES" sz="1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6701DC9-27E3-7E27-D2D6-455F6FB029E7}"/>
              </a:ext>
            </a:extLst>
          </p:cNvPr>
          <p:cNvSpPr txBox="1"/>
          <p:nvPr/>
        </p:nvSpPr>
        <p:spPr>
          <a:xfrm>
            <a:off x="-36135" y="5610044"/>
            <a:ext cx="4778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u="sng" dirty="0"/>
              <a:t>OBJETIVO</a:t>
            </a:r>
            <a:endParaRPr lang="es-ES" sz="1600" b="1" dirty="0"/>
          </a:p>
          <a:p>
            <a:pPr algn="ctr"/>
            <a:r>
              <a:rPr lang="es-ES" sz="1600" dirty="0"/>
              <a:t>Asignar al grupo correcto a cada miembro</a:t>
            </a:r>
          </a:p>
          <a:p>
            <a:pPr algn="ctr"/>
            <a:r>
              <a:rPr lang="es-ES" sz="1600" dirty="0"/>
              <a:t>(clasificación de nodo)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9E637A4-4718-808A-CBE1-9448F4864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789" y="1608995"/>
            <a:ext cx="2438400" cy="638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CC8A17-506E-96F9-E78B-4373AB00C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500" y="1428021"/>
            <a:ext cx="2343150" cy="100012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7FC5A53-EB1B-F4B5-AC8B-5FF3D9BB5108}"/>
              </a:ext>
            </a:extLst>
          </p:cNvPr>
          <p:cNvSpPr txBox="1"/>
          <p:nvPr/>
        </p:nvSpPr>
        <p:spPr>
          <a:xfrm>
            <a:off x="9848850" y="1466417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X </a:t>
            </a:r>
            <a:r>
              <a:rPr lang="es-ES" dirty="0"/>
              <a:t>=</a:t>
            </a:r>
            <a:r>
              <a:rPr lang="es-ES" b="1" dirty="0"/>
              <a:t> </a:t>
            </a:r>
            <a:r>
              <a:rPr lang="es-ES" dirty="0"/>
              <a:t>Matriz</a:t>
            </a:r>
            <a:r>
              <a:rPr lang="es-ES" b="1" dirty="0"/>
              <a:t> </a:t>
            </a:r>
            <a:r>
              <a:rPr lang="es-ES" dirty="0"/>
              <a:t>Identidad</a:t>
            </a:r>
          </a:p>
          <a:p>
            <a:pPr algn="ctr"/>
            <a:r>
              <a:rPr lang="es-ES" dirty="0"/>
              <a:t>(no hay info adicional incrustada) </a:t>
            </a:r>
          </a:p>
        </p:txBody>
      </p:sp>
      <p:pic>
        <p:nvPicPr>
          <p:cNvPr id="1026" name="Picture 2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C8B3AF82-68E0-1D70-5AFA-08CDD3F5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861"/>
            <a:ext cx="1830073" cy="6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3A53C5E-178C-F8E1-436B-E28678B2A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315457"/>
            <a:ext cx="2124075" cy="56197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C48F297-760B-E651-A7A9-C8CC3254E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2481" y="2896065"/>
            <a:ext cx="2793409" cy="171476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7585B7EB-0FC5-56FA-128C-FD15C7E46544}"/>
              </a:ext>
            </a:extLst>
          </p:cNvPr>
          <p:cNvSpPr txBox="1"/>
          <p:nvPr/>
        </p:nvSpPr>
        <p:spPr>
          <a:xfrm>
            <a:off x="5093514" y="4740196"/>
            <a:ext cx="2004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Arquitectura de la red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48C533A2-C009-639A-35B9-55093EB99A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0010" y="2896065"/>
            <a:ext cx="3118868" cy="31056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71DE69A2-D199-3908-F67E-C56F02E9B75B}"/>
              </a:ext>
            </a:extLst>
          </p:cNvPr>
          <p:cNvSpPr txBox="1"/>
          <p:nvPr/>
        </p:nvSpPr>
        <p:spPr>
          <a:xfrm>
            <a:off x="7943168" y="3394832"/>
            <a:ext cx="3811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Función de pérdida y optimizador utilizados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E5150F2F-ED13-ADC3-F7A5-77D83ADD3E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6726" y="3925833"/>
            <a:ext cx="2145436" cy="2310959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AA4621E8-A3D8-DAC6-509B-A875828A55F9}"/>
              </a:ext>
            </a:extLst>
          </p:cNvPr>
          <p:cNvSpPr txBox="1"/>
          <p:nvPr/>
        </p:nvSpPr>
        <p:spPr>
          <a:xfrm>
            <a:off x="9064500" y="6356350"/>
            <a:ext cx="14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2241291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6" y="241387"/>
            <a:ext cx="4885484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¿RESULTADOS?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E8B29F-7D71-C86E-ECC7-3B567D45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13</a:t>
            </a:fld>
            <a:endParaRPr lang="es-ES"/>
          </a:p>
        </p:txBody>
      </p:sp>
      <p:sp>
        <p:nvSpPr>
          <p:cNvPr id="7" name="Rectángulo 6" descr="Hombre programador contorno">
            <a:extLst>
              <a:ext uri="{FF2B5EF4-FFF2-40B4-BE49-F238E27FC236}">
                <a16:creationId xmlns:a16="http://schemas.microsoft.com/office/drawing/2014/main" id="{B119E5D3-4D68-B2FC-D7DF-A122D37BF75D}"/>
              </a:ext>
            </a:extLst>
          </p:cNvPr>
          <p:cNvSpPr/>
          <p:nvPr/>
        </p:nvSpPr>
        <p:spPr>
          <a:xfrm>
            <a:off x="413623" y="408047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EEFFF09B-7391-0DF0-E82A-DAC71D0A3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02" y="1495137"/>
            <a:ext cx="5813196" cy="4359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CA5E844-920E-E474-EC38-3C5BE4EFE20D}"/>
              </a:ext>
            </a:extLst>
          </p:cNvPr>
          <p:cNvSpPr txBox="1"/>
          <p:nvPr/>
        </p:nvSpPr>
        <p:spPr>
          <a:xfrm>
            <a:off x="3505200" y="60006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Figura 16. </a:t>
            </a:r>
            <a:r>
              <a:rPr lang="es-ES" sz="1800" dirty="0"/>
              <a:t>Evolución en las predicciones del grafo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923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6" y="241387"/>
            <a:ext cx="4885484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¿RESULTADOS?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E8B29F-7D71-C86E-ECC7-3B567D45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14</a:t>
            </a:fld>
            <a:endParaRPr lang="es-ES"/>
          </a:p>
        </p:txBody>
      </p:sp>
      <p:sp>
        <p:nvSpPr>
          <p:cNvPr id="7" name="Rectángulo 6" descr="Hombre programador contorno">
            <a:extLst>
              <a:ext uri="{FF2B5EF4-FFF2-40B4-BE49-F238E27FC236}">
                <a16:creationId xmlns:a16="http://schemas.microsoft.com/office/drawing/2014/main" id="{B119E5D3-4D68-B2FC-D7DF-A122D37BF75D}"/>
              </a:ext>
            </a:extLst>
          </p:cNvPr>
          <p:cNvSpPr/>
          <p:nvPr/>
        </p:nvSpPr>
        <p:spPr>
          <a:xfrm>
            <a:off x="413623" y="408047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CA5E844-920E-E474-EC38-3C5BE4EFE20D}"/>
              </a:ext>
            </a:extLst>
          </p:cNvPr>
          <p:cNvSpPr txBox="1"/>
          <p:nvPr/>
        </p:nvSpPr>
        <p:spPr>
          <a:xfrm>
            <a:off x="3045038" y="6024148"/>
            <a:ext cx="6723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Figura 17. </a:t>
            </a:r>
            <a:r>
              <a:rPr lang="es-ES" sz="1800" dirty="0"/>
              <a:t>Evolución </a:t>
            </a:r>
            <a:r>
              <a:rPr lang="es-ES" dirty="0"/>
              <a:t>de los </a:t>
            </a:r>
            <a:r>
              <a:rPr lang="es-ES" i="1" dirty="0"/>
              <a:t>embeddings </a:t>
            </a:r>
            <a:r>
              <a:rPr lang="es-ES" dirty="0"/>
              <a:t>que llegan a la capa lineal</a:t>
            </a:r>
          </a:p>
        </p:txBody>
      </p:sp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8924F1F-6366-040A-43F4-50F0B6F25A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8394" b="12558"/>
          <a:stretch/>
        </p:blipFill>
        <p:spPr>
          <a:xfrm>
            <a:off x="4269783" y="1307613"/>
            <a:ext cx="4083803" cy="4546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620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13840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7" y="239434"/>
            <a:ext cx="4634185" cy="899970"/>
            <a:chOff x="606403" y="1146432"/>
            <a:chExt cx="6717642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717642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DETECCIÓN DE ANOMALÍAS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B614B-AF24-E367-B926-06BFF6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15</a:t>
            </a:fld>
            <a:endParaRPr lang="es-ES"/>
          </a:p>
        </p:txBody>
      </p:sp>
      <p:pic>
        <p:nvPicPr>
          <p:cNvPr id="14" name="Imagen 13" descr="Diagrama, Esquemático&#10;&#10;Descripción generada automáticamente">
            <a:extLst>
              <a:ext uri="{FF2B5EF4-FFF2-40B4-BE49-F238E27FC236}">
                <a16:creationId xmlns:a16="http://schemas.microsoft.com/office/drawing/2014/main" id="{3B922B07-D342-3047-F299-C2501601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5" y="2017867"/>
            <a:ext cx="3993263" cy="3623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09BAD1E-3D0A-ECB7-F2B4-9D6A51002D98}"/>
              </a:ext>
            </a:extLst>
          </p:cNvPr>
          <p:cNvSpPr txBox="1"/>
          <p:nvPr/>
        </p:nvSpPr>
        <p:spPr>
          <a:xfrm>
            <a:off x="8088995" y="239434"/>
            <a:ext cx="2559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CLASIFICACIÓN BINARIA:</a:t>
            </a:r>
          </a:p>
          <a:p>
            <a:r>
              <a:rPr lang="es-ES" b="1" dirty="0"/>
              <a:t>	- Dato común</a:t>
            </a:r>
          </a:p>
          <a:p>
            <a:r>
              <a:rPr lang="es-ES" b="1" dirty="0"/>
              <a:t>	- Anomalía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1C7865FB-022F-9491-A543-CB9F68E08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936147"/>
              </p:ext>
            </p:extLst>
          </p:nvPr>
        </p:nvGraphicFramePr>
        <p:xfrm>
          <a:off x="8580498" y="2731347"/>
          <a:ext cx="3148395" cy="1831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12D7B43B-3AC4-B862-4966-E54D7A013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0872829"/>
              </p:ext>
            </p:extLst>
          </p:nvPr>
        </p:nvGraphicFramePr>
        <p:xfrm>
          <a:off x="8446197" y="937853"/>
          <a:ext cx="3282696" cy="1831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4FF57E7E-F082-E13D-F540-CFC6802B5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142536"/>
              </p:ext>
            </p:extLst>
          </p:nvPr>
        </p:nvGraphicFramePr>
        <p:xfrm>
          <a:off x="8446197" y="4543849"/>
          <a:ext cx="3282696" cy="1831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22696CAC-CB43-6488-E57A-622F8AE23F16}"/>
              </a:ext>
            </a:extLst>
          </p:cNvPr>
          <p:cNvSpPr txBox="1"/>
          <p:nvPr/>
        </p:nvSpPr>
        <p:spPr>
          <a:xfrm>
            <a:off x="376279" y="5640894"/>
            <a:ext cx="3703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55650" algn="l"/>
              </a:tabLst>
            </a:pPr>
            <a:r>
              <a:rPr lang="es-ES" sz="1400" b="1" dirty="0"/>
              <a:t>Figura 18. </a:t>
            </a:r>
            <a:r>
              <a:rPr lang="es-ES" sz="1400" dirty="0"/>
              <a:t>Esquema conceptual de un grafo con 	nodos con atributos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24120E8-53D9-FCDD-7EE8-8C34F2A597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65683" y="1670180"/>
            <a:ext cx="2060634" cy="190727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A119791-DDE2-2423-83AA-B6C3C5A37DE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65683" y="4106277"/>
            <a:ext cx="2065438" cy="190727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40E7855-790E-95F5-22F0-BD7D6A83AA38}"/>
              </a:ext>
            </a:extLst>
          </p:cNvPr>
          <p:cNvSpPr txBox="1"/>
          <p:nvPr/>
        </p:nvSpPr>
        <p:spPr>
          <a:xfrm>
            <a:off x="4989489" y="3652196"/>
            <a:ext cx="2410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55650" algn="l"/>
              </a:tabLst>
            </a:pPr>
            <a:r>
              <a:rPr lang="es-ES" sz="1400" b="1" dirty="0"/>
              <a:t>Figura 19</a:t>
            </a:r>
            <a:r>
              <a:rPr lang="es-ES" sz="1400" dirty="0"/>
              <a:t>. Matriz de enlaces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BDCF9E5-D55F-4FE7-ABCE-ED8374F97C13}"/>
              </a:ext>
            </a:extLst>
          </p:cNvPr>
          <p:cNvSpPr txBox="1"/>
          <p:nvPr/>
        </p:nvSpPr>
        <p:spPr>
          <a:xfrm>
            <a:off x="4989489" y="6072103"/>
            <a:ext cx="23347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55650" algn="l"/>
              </a:tabLst>
            </a:pPr>
            <a:r>
              <a:rPr lang="es-ES" sz="1400" b="1" dirty="0"/>
              <a:t>Figura 20. </a:t>
            </a:r>
            <a:r>
              <a:rPr lang="es-ES" sz="1400" dirty="0"/>
              <a:t>Matriz de atributos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B8C3472-2201-D2A4-C84E-4F1F8EA1BC6C}"/>
              </a:ext>
            </a:extLst>
          </p:cNvPr>
          <p:cNvSpPr/>
          <p:nvPr/>
        </p:nvSpPr>
        <p:spPr>
          <a:xfrm>
            <a:off x="358575" y="456485"/>
            <a:ext cx="466778" cy="465867"/>
          </a:xfrm>
          <a:prstGeom prst="rect">
            <a:avLst/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609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B9C7AA8-7A42-1EA6-3AC6-708BF611C565}"/>
              </a:ext>
            </a:extLst>
          </p:cNvPr>
          <p:cNvSpPr/>
          <p:nvPr/>
        </p:nvSpPr>
        <p:spPr>
          <a:xfrm>
            <a:off x="973327" y="239434"/>
            <a:ext cx="4453109" cy="8999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B614B-AF24-E367-B926-06BFF6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16</a:t>
            </a:fld>
            <a:endParaRPr lang="es-ES"/>
          </a:p>
        </p:txBody>
      </p:sp>
      <p:pic>
        <p:nvPicPr>
          <p:cNvPr id="8" name="Imagen 7" descr="Tabla&#10;&#10;Descripción generada automáticamente con confianza media">
            <a:extLst>
              <a:ext uri="{FF2B5EF4-FFF2-40B4-BE49-F238E27FC236}">
                <a16:creationId xmlns:a16="http://schemas.microsoft.com/office/drawing/2014/main" id="{8F081B2B-1AB7-A14C-56C8-2DDF3F8BF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88" y="1286358"/>
            <a:ext cx="9745980" cy="5069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FC8492E-0442-A603-BCF9-7771C5CDC354}"/>
              </a:ext>
            </a:extLst>
          </p:cNvPr>
          <p:cNvSpPr txBox="1"/>
          <p:nvPr/>
        </p:nvSpPr>
        <p:spPr>
          <a:xfrm>
            <a:off x="2453951" y="6367112"/>
            <a:ext cx="7895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Figura 21</a:t>
            </a:r>
            <a:r>
              <a:rPr lang="es-ES" sz="1800" dirty="0"/>
              <a:t>. </a:t>
            </a:r>
            <a:r>
              <a:rPr lang="es-ES" dirty="0"/>
              <a:t>Tabla de algoritmos según tipo de grafo y de anomalía y arquitectura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79CC0EC-E113-E2BB-53DA-A4EED33FA51E}"/>
              </a:ext>
            </a:extLst>
          </p:cNvPr>
          <p:cNvSpPr/>
          <p:nvPr/>
        </p:nvSpPr>
        <p:spPr>
          <a:xfrm>
            <a:off x="231265" y="241387"/>
            <a:ext cx="513840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F7F2FF-9861-408C-E42A-5D903B995778}"/>
              </a:ext>
            </a:extLst>
          </p:cNvPr>
          <p:cNvGrpSpPr/>
          <p:nvPr/>
        </p:nvGrpSpPr>
        <p:grpSpPr>
          <a:xfrm>
            <a:off x="973327" y="239434"/>
            <a:ext cx="4634185" cy="899970"/>
            <a:chOff x="606403" y="1146432"/>
            <a:chExt cx="6717642" cy="89997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991B33A-5359-4448-1E73-C45819F77C8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8864F63-070C-1E1B-C21C-E2A55CDBC680}"/>
                </a:ext>
              </a:extLst>
            </p:cNvPr>
            <p:cNvSpPr txBox="1"/>
            <p:nvPr/>
          </p:nvSpPr>
          <p:spPr>
            <a:xfrm>
              <a:off x="606403" y="1146432"/>
              <a:ext cx="6717642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DETECCIÓN DE ANOMALÍAS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C4E1F8A-C31F-E80B-7974-237E4462EB9C}"/>
              </a:ext>
            </a:extLst>
          </p:cNvPr>
          <p:cNvSpPr/>
          <p:nvPr/>
        </p:nvSpPr>
        <p:spPr>
          <a:xfrm>
            <a:off x="358575" y="456485"/>
            <a:ext cx="466778" cy="46586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43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13840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marR="0" lvl="0" indent="0" algn="l" defTabSz="1066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4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D.O.M.I.N.A.N.T.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B614B-AF24-E367-B926-06BFF6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14263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E34D-0E1E-4567-A35E-7BA53D260F2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BD3CB3-1A95-E04C-9E30-18B81023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1" y="1320160"/>
            <a:ext cx="11989837" cy="3624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6AD945AF-3D9B-B139-F9FC-6F3B7F185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621554"/>
              </p:ext>
            </p:extLst>
          </p:nvPr>
        </p:nvGraphicFramePr>
        <p:xfrm>
          <a:off x="383719" y="5236467"/>
          <a:ext cx="8128000" cy="1943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Cerrar llave 13">
            <a:extLst>
              <a:ext uri="{FF2B5EF4-FFF2-40B4-BE49-F238E27FC236}">
                <a16:creationId xmlns:a16="http://schemas.microsoft.com/office/drawing/2014/main" id="{55C8D337-D9AB-8B4B-1305-5F3523144539}"/>
              </a:ext>
            </a:extLst>
          </p:cNvPr>
          <p:cNvSpPr/>
          <p:nvPr/>
        </p:nvSpPr>
        <p:spPr>
          <a:xfrm>
            <a:off x="8644813" y="5568528"/>
            <a:ext cx="251926" cy="120364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38100">
                <a:solidFill>
                  <a:schemeClr val="tx1"/>
                </a:solidFill>
              </a:ln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6BE83A9-C060-7B52-B797-B070C366DE63}"/>
              </a:ext>
            </a:extLst>
          </p:cNvPr>
          <p:cNvGrpSpPr/>
          <p:nvPr/>
        </p:nvGrpSpPr>
        <p:grpSpPr>
          <a:xfrm>
            <a:off x="9029833" y="5808736"/>
            <a:ext cx="2889597" cy="780879"/>
            <a:chOff x="3428" y="581152"/>
            <a:chExt cx="1561758" cy="780879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673569C2-08C9-5806-BB14-0B37577B953C}"/>
                </a:ext>
              </a:extLst>
            </p:cNvPr>
            <p:cNvSpPr/>
            <p:nvPr/>
          </p:nvSpPr>
          <p:spPr>
            <a:xfrm>
              <a:off x="3428" y="581152"/>
              <a:ext cx="1561758" cy="7808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7" name="Rectángulo: esquinas redondeadas 4">
              <a:extLst>
                <a:ext uri="{FF2B5EF4-FFF2-40B4-BE49-F238E27FC236}">
                  <a16:creationId xmlns:a16="http://schemas.microsoft.com/office/drawing/2014/main" id="{54A97D5F-03CE-FE16-36F4-27C698CE9A02}"/>
                </a:ext>
              </a:extLst>
            </p:cNvPr>
            <p:cNvSpPr txBox="1"/>
            <p:nvPr/>
          </p:nvSpPr>
          <p:spPr>
            <a:xfrm>
              <a:off x="26299" y="604023"/>
              <a:ext cx="1516016" cy="735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Grafo </a:t>
              </a:r>
              <a:r>
                <a:rPr lang="es-ES" dirty="0"/>
                <a:t>reconstruido: comparar</a:t>
              </a:r>
              <a:endParaRPr lang="es-ES" sz="1800" kern="1200" dirty="0"/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60D6819-265D-3CDD-6395-5007E5AAFC8B}"/>
              </a:ext>
            </a:extLst>
          </p:cNvPr>
          <p:cNvSpPr txBox="1"/>
          <p:nvPr/>
        </p:nvSpPr>
        <p:spPr>
          <a:xfrm>
            <a:off x="3934459" y="4944823"/>
            <a:ext cx="4323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Figura 22. </a:t>
            </a:r>
            <a:r>
              <a:rPr lang="es-ES" dirty="0"/>
              <a:t>Esquema algoritmo DOMINANT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071F3D-DF4C-1407-2FFE-B145F467CF12}"/>
              </a:ext>
            </a:extLst>
          </p:cNvPr>
          <p:cNvSpPr/>
          <p:nvPr/>
        </p:nvSpPr>
        <p:spPr>
          <a:xfrm>
            <a:off x="358575" y="456485"/>
            <a:ext cx="466778" cy="465867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471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18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59C087-565E-64A4-EB27-8F892C74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5" y="1614015"/>
            <a:ext cx="5722226" cy="4454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B42B8AC-A00A-DBC0-C63C-04DF433631BF}"/>
              </a:ext>
            </a:extLst>
          </p:cNvPr>
          <p:cNvSpPr txBox="1"/>
          <p:nvPr/>
        </p:nvSpPr>
        <p:spPr>
          <a:xfrm>
            <a:off x="178980" y="6174957"/>
            <a:ext cx="5732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/>
              <a:t>Figura 23. </a:t>
            </a:r>
            <a:r>
              <a:rPr lang="es-ES" dirty="0"/>
              <a:t>Dataset CORA: </a:t>
            </a:r>
          </a:p>
          <a:p>
            <a:pPr algn="ctr"/>
            <a:r>
              <a:rPr lang="es-ES" dirty="0"/>
              <a:t>colección de artículos científicos divididos en categorías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A13F12D-98C5-D60C-5F2E-4C1CF75E6199}"/>
              </a:ext>
            </a:extLst>
          </p:cNvPr>
          <p:cNvSpPr txBox="1"/>
          <p:nvPr/>
        </p:nvSpPr>
        <p:spPr>
          <a:xfrm>
            <a:off x="6336483" y="1754448"/>
            <a:ext cx="49590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Nodos</a:t>
            </a:r>
            <a:r>
              <a:rPr lang="es-ES" dirty="0"/>
              <a:t>: Representan los documentos (artículos científicos).</a:t>
            </a:r>
          </a:p>
          <a:p>
            <a:pPr algn="just"/>
            <a:endParaRPr lang="es-ES" b="1" dirty="0"/>
          </a:p>
          <a:p>
            <a:pPr algn="just"/>
            <a:r>
              <a:rPr lang="es-ES" b="1" dirty="0"/>
              <a:t>Aristas</a:t>
            </a:r>
            <a:r>
              <a:rPr lang="es-ES" dirty="0"/>
              <a:t>: Representan las relaciones de citación entre documentos (citaciones entre ellos).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EB5BDB3-02AD-8285-757E-324C6EE51C4F}"/>
              </a:ext>
            </a:extLst>
          </p:cNvPr>
          <p:cNvSpPr txBox="1"/>
          <p:nvPr/>
        </p:nvSpPr>
        <p:spPr>
          <a:xfrm>
            <a:off x="6336483" y="3491549"/>
            <a:ext cx="5624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Etiquetas</a:t>
            </a:r>
            <a:r>
              <a:rPr lang="es-ES" dirty="0"/>
              <a:t>: Cada documento está etiquetado con una categoría específica (temática del artículo).</a:t>
            </a:r>
          </a:p>
          <a:p>
            <a:pPr algn="just"/>
            <a:endParaRPr lang="es-ES" dirty="0"/>
          </a:p>
          <a:p>
            <a:pPr algn="just"/>
            <a:r>
              <a:rPr lang="es-ES" b="1" dirty="0"/>
              <a:t>Atributos</a:t>
            </a:r>
            <a:r>
              <a:rPr lang="es-ES" dirty="0"/>
              <a:t>: Cada documento está representado por un vector de características binarias, cada característica representa la presencia o ausencia de una palabra en el documento (de una lista de 1443 palabras de interés)</a:t>
            </a:r>
          </a:p>
        </p:txBody>
      </p:sp>
      <p:sp>
        <p:nvSpPr>
          <p:cNvPr id="12" name="Rectángulo 11" descr="Mujer programadora contorno">
            <a:extLst>
              <a:ext uri="{FF2B5EF4-FFF2-40B4-BE49-F238E27FC236}">
                <a16:creationId xmlns:a16="http://schemas.microsoft.com/office/drawing/2014/main" id="{136B97C6-44B3-8708-5721-E96AD2F77A84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8909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19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A13F12D-98C5-D60C-5F2E-4C1CF75E6199}"/>
              </a:ext>
            </a:extLst>
          </p:cNvPr>
          <p:cNvSpPr txBox="1"/>
          <p:nvPr/>
        </p:nvSpPr>
        <p:spPr>
          <a:xfrm>
            <a:off x="231265" y="1631944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1) Cargamos el Dataset 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295E556-8882-314F-1F20-731A699D5B7F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C451999-EB84-00DE-551D-9A1B9A2B15B7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70A1EBD-76C4-26B6-255F-1358AC27921C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BD20B2F-C1E3-A42B-F59B-539680BF284A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Rectángulo 13" descr="Mujer programadora contorno">
            <a:extLst>
              <a:ext uri="{FF2B5EF4-FFF2-40B4-BE49-F238E27FC236}">
                <a16:creationId xmlns:a16="http://schemas.microsoft.com/office/drawing/2014/main" id="{43925454-81FD-C3BC-556D-455140EBEA16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618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2">
            <a:extLst>
              <a:ext uri="{FF2B5EF4-FFF2-40B4-BE49-F238E27FC236}">
                <a16:creationId xmlns:a16="http://schemas.microsoft.com/office/drawing/2014/main" id="{7A272550-D4E3-B319-2D7D-36A2E9CE2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987827"/>
              </p:ext>
            </p:extLst>
          </p:nvPr>
        </p:nvGraphicFramePr>
        <p:xfrm>
          <a:off x="947252" y="716922"/>
          <a:ext cx="6949948" cy="5424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B13D7AF-2751-96F5-BBD3-08C99E496833}"/>
              </a:ext>
            </a:extLst>
          </p:cNvPr>
          <p:cNvSpPr txBox="1"/>
          <p:nvPr/>
        </p:nvSpPr>
        <p:spPr>
          <a:xfrm>
            <a:off x="7040880" y="2874999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600" b="1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ÍNDICE</a:t>
            </a:r>
            <a:endParaRPr lang="es-ES" sz="1800" b="1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C4D4D2-8736-81D1-A22F-8C7AEB14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377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B9C7AA8-7A42-1EA6-3AC6-708BF611C565}"/>
              </a:ext>
            </a:extLst>
          </p:cNvPr>
          <p:cNvSpPr/>
          <p:nvPr/>
        </p:nvSpPr>
        <p:spPr>
          <a:xfrm>
            <a:off x="973328" y="239434"/>
            <a:ext cx="4143421" cy="8999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20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A2CA01-7973-9E3B-C313-18C2270E98E5}"/>
              </a:ext>
            </a:extLst>
          </p:cNvPr>
          <p:cNvSpPr txBox="1"/>
          <p:nvPr/>
        </p:nvSpPr>
        <p:spPr>
          <a:xfrm>
            <a:off x="231265" y="1976528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2) Generamos Anomalías de forma artificial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6A3129E-2E0D-6744-8A6E-55046C6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1" y="2478416"/>
            <a:ext cx="4277322" cy="261021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3D1078D-3CE2-C5E1-698E-DF73E4F8B7A0}"/>
              </a:ext>
            </a:extLst>
          </p:cNvPr>
          <p:cNvSpPr txBox="1"/>
          <p:nvPr/>
        </p:nvSpPr>
        <p:spPr>
          <a:xfrm>
            <a:off x="231265" y="1631944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1) Cargamos el Dataset 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0D1EE9C-51D9-4392-BC4D-3808BFC88212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97B2E11-6575-8A08-0664-81CC07620A4E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78BA3AD8-D3B7-6302-FC8C-8424FCF771F0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796B831-7C2E-7A1C-202A-7C9B8F12698A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ángulo 15" descr="Mujer programadora contorno">
            <a:extLst>
              <a:ext uri="{FF2B5EF4-FFF2-40B4-BE49-F238E27FC236}">
                <a16:creationId xmlns:a16="http://schemas.microsoft.com/office/drawing/2014/main" id="{C2D15F2F-39F7-A0F9-0766-C08A189A21DE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892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B9C7AA8-7A42-1EA6-3AC6-708BF611C565}"/>
              </a:ext>
            </a:extLst>
          </p:cNvPr>
          <p:cNvSpPr/>
          <p:nvPr/>
        </p:nvSpPr>
        <p:spPr>
          <a:xfrm>
            <a:off x="973328" y="239434"/>
            <a:ext cx="4143421" cy="8999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21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A2CA01-7973-9E3B-C313-18C2270E98E5}"/>
              </a:ext>
            </a:extLst>
          </p:cNvPr>
          <p:cNvSpPr txBox="1"/>
          <p:nvPr/>
        </p:nvSpPr>
        <p:spPr>
          <a:xfrm>
            <a:off x="231265" y="1976528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2) Generamos Anomalías de forma artificial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D1078D-3CE2-C5E1-698E-DF73E4F8B7A0}"/>
              </a:ext>
            </a:extLst>
          </p:cNvPr>
          <p:cNvSpPr txBox="1"/>
          <p:nvPr/>
        </p:nvSpPr>
        <p:spPr>
          <a:xfrm>
            <a:off x="231265" y="1631944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1) Cargamos el Dataset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2D4DC7-3616-4F40-9E75-48E7F4FED560}"/>
              </a:ext>
            </a:extLst>
          </p:cNvPr>
          <p:cNvSpPr txBox="1"/>
          <p:nvPr/>
        </p:nvSpPr>
        <p:spPr>
          <a:xfrm>
            <a:off x="231265" y="2345860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3) Inicializamos el detector y lo entrenamos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A754353-66BB-A4CC-824B-EC849631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51" y="2867521"/>
            <a:ext cx="5384088" cy="8045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B673E62-EC83-941D-9C46-128CEB544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0" y="3850161"/>
            <a:ext cx="5368617" cy="487353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8B94FB-4DBA-B439-1C42-2F38432338FF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ABA88EC-1C62-E175-DE67-0BF47C1F97A9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5048613-94B7-784C-17CF-9788A0ED964C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2FCD143-31E3-8DBE-A365-5F9D0EB8985D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ángulo 18" descr="Mujer programadora contorno">
            <a:extLst>
              <a:ext uri="{FF2B5EF4-FFF2-40B4-BE49-F238E27FC236}">
                <a16:creationId xmlns:a16="http://schemas.microsoft.com/office/drawing/2014/main" id="{A82A297E-7657-1BD9-D858-8BF6897128FF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51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B9C7AA8-7A42-1EA6-3AC6-708BF611C565}"/>
              </a:ext>
            </a:extLst>
          </p:cNvPr>
          <p:cNvSpPr/>
          <p:nvPr/>
        </p:nvSpPr>
        <p:spPr>
          <a:xfrm>
            <a:off x="973328" y="239434"/>
            <a:ext cx="4143421" cy="8999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22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A2CA01-7973-9E3B-C313-18C2270E98E5}"/>
              </a:ext>
            </a:extLst>
          </p:cNvPr>
          <p:cNvSpPr txBox="1"/>
          <p:nvPr/>
        </p:nvSpPr>
        <p:spPr>
          <a:xfrm>
            <a:off x="231265" y="1976528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2) Generamos Anomalías de forma artificial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D1078D-3CE2-C5E1-698E-DF73E4F8B7A0}"/>
              </a:ext>
            </a:extLst>
          </p:cNvPr>
          <p:cNvSpPr txBox="1"/>
          <p:nvPr/>
        </p:nvSpPr>
        <p:spPr>
          <a:xfrm>
            <a:off x="231265" y="1631944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1) Cargamos el Dataset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2D4DC7-3616-4F40-9E75-48E7F4FED560}"/>
              </a:ext>
            </a:extLst>
          </p:cNvPr>
          <p:cNvSpPr txBox="1"/>
          <p:nvPr/>
        </p:nvSpPr>
        <p:spPr>
          <a:xfrm>
            <a:off x="231265" y="2345860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3) Inicializamos el detector y lo entrenamos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DDF642-2261-A0D3-4E3F-B10E66AB0759}"/>
              </a:ext>
            </a:extLst>
          </p:cNvPr>
          <p:cNvSpPr txBox="1"/>
          <p:nvPr/>
        </p:nvSpPr>
        <p:spPr>
          <a:xfrm>
            <a:off x="231265" y="2715192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4) Predecimos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77D9CDD-0541-079D-DE9D-174154D0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7" y="3269781"/>
            <a:ext cx="5567082" cy="2168993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6D86AEE-FF66-84F2-7CE4-6BA9CD33773A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5DBE854-EC30-07B4-E84A-F2AE95C16B67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9399B955-A11B-FDAD-014F-E6A835650E52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BECE9FCB-D534-E541-1CF1-F7D22736EECA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ángulo 18" descr="Mujer programadora contorno">
            <a:extLst>
              <a:ext uri="{FF2B5EF4-FFF2-40B4-BE49-F238E27FC236}">
                <a16:creationId xmlns:a16="http://schemas.microsoft.com/office/drawing/2014/main" id="{3087510B-169B-8994-17FE-E69E44BBFE0A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468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B9C7AA8-7A42-1EA6-3AC6-708BF611C565}"/>
              </a:ext>
            </a:extLst>
          </p:cNvPr>
          <p:cNvSpPr/>
          <p:nvPr/>
        </p:nvSpPr>
        <p:spPr>
          <a:xfrm>
            <a:off x="973328" y="239434"/>
            <a:ext cx="4143421" cy="8999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23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A2CA01-7973-9E3B-C313-18C2270E98E5}"/>
              </a:ext>
            </a:extLst>
          </p:cNvPr>
          <p:cNvSpPr txBox="1"/>
          <p:nvPr/>
        </p:nvSpPr>
        <p:spPr>
          <a:xfrm>
            <a:off x="231265" y="1976528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2) Generamos Anomalías de forma artificial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D1078D-3CE2-C5E1-698E-DF73E4F8B7A0}"/>
              </a:ext>
            </a:extLst>
          </p:cNvPr>
          <p:cNvSpPr txBox="1"/>
          <p:nvPr/>
        </p:nvSpPr>
        <p:spPr>
          <a:xfrm>
            <a:off x="231265" y="1631944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1) Cargamos el Dataset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2D4DC7-3616-4F40-9E75-48E7F4FED560}"/>
              </a:ext>
            </a:extLst>
          </p:cNvPr>
          <p:cNvSpPr txBox="1"/>
          <p:nvPr/>
        </p:nvSpPr>
        <p:spPr>
          <a:xfrm>
            <a:off x="231265" y="2345860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3) Inicializamos el detector y lo entrenamos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DDF642-2261-A0D3-4E3F-B10E66AB0759}"/>
              </a:ext>
            </a:extLst>
          </p:cNvPr>
          <p:cNvSpPr txBox="1"/>
          <p:nvPr/>
        </p:nvSpPr>
        <p:spPr>
          <a:xfrm>
            <a:off x="231265" y="2715192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4) Predecimos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77D9CDD-0541-079D-DE9D-174154D0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7" y="3269781"/>
            <a:ext cx="5567082" cy="21689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D08B0B0-DB85-12ED-FC1B-4420113B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4" y="1647318"/>
            <a:ext cx="3158846" cy="366113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4017C35-B186-9CF7-F84F-D55E2F2BBC42}"/>
              </a:ext>
            </a:extLst>
          </p:cNvPr>
          <p:cNvSpPr txBox="1"/>
          <p:nvPr/>
        </p:nvSpPr>
        <p:spPr>
          <a:xfrm>
            <a:off x="8058565" y="5313265"/>
            <a:ext cx="237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/>
              <a:t>Figura 24. </a:t>
            </a:r>
            <a:r>
              <a:rPr lang="es-ES" dirty="0"/>
              <a:t>Predicciones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9CD1655-2C26-5072-39B3-05AA06D8FE23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56196C-66BF-2B26-D4F5-1272CCF36110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5EA1CF4E-2BB8-3F0A-95F9-B314745FAC91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41972682-DD39-DA0E-D195-C33F3E36FD64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ángulo 20" descr="Mujer programadora contorno">
            <a:extLst>
              <a:ext uri="{FF2B5EF4-FFF2-40B4-BE49-F238E27FC236}">
                <a16:creationId xmlns:a16="http://schemas.microsoft.com/office/drawing/2014/main" id="{D56E633C-E474-D2E6-67C5-01CE0D604912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734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24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A2CA01-7973-9E3B-C313-18C2270E98E5}"/>
              </a:ext>
            </a:extLst>
          </p:cNvPr>
          <p:cNvSpPr txBox="1"/>
          <p:nvPr/>
        </p:nvSpPr>
        <p:spPr>
          <a:xfrm>
            <a:off x="231265" y="1976528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2) Generamos Anomalías de forma artificial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D1078D-3CE2-C5E1-698E-DF73E4F8B7A0}"/>
              </a:ext>
            </a:extLst>
          </p:cNvPr>
          <p:cNvSpPr txBox="1"/>
          <p:nvPr/>
        </p:nvSpPr>
        <p:spPr>
          <a:xfrm>
            <a:off x="231265" y="1631944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1) Cargamos el Dataset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2D4DC7-3616-4F40-9E75-48E7F4FED560}"/>
              </a:ext>
            </a:extLst>
          </p:cNvPr>
          <p:cNvSpPr txBox="1"/>
          <p:nvPr/>
        </p:nvSpPr>
        <p:spPr>
          <a:xfrm>
            <a:off x="231265" y="2345860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3) Inicializamos el detector y lo entrenamos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DDF642-2261-A0D3-4E3F-B10E66AB0759}"/>
              </a:ext>
            </a:extLst>
          </p:cNvPr>
          <p:cNvSpPr txBox="1"/>
          <p:nvPr/>
        </p:nvSpPr>
        <p:spPr>
          <a:xfrm>
            <a:off x="231265" y="2715192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4) Predecimos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77D9CDD-0541-079D-DE9D-174154D0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7" y="3269781"/>
            <a:ext cx="5567082" cy="21689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D08B0B0-DB85-12ED-FC1B-4420113B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4" y="1647318"/>
            <a:ext cx="3158846" cy="366113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4017C35-B186-9CF7-F84F-D55E2F2BBC42}"/>
              </a:ext>
            </a:extLst>
          </p:cNvPr>
          <p:cNvSpPr txBox="1"/>
          <p:nvPr/>
        </p:nvSpPr>
        <p:spPr>
          <a:xfrm>
            <a:off x="8058565" y="5313265"/>
            <a:ext cx="237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/>
              <a:t>Figura 24. </a:t>
            </a:r>
            <a:r>
              <a:rPr lang="es-ES" dirty="0"/>
              <a:t>Predicciones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15FF75C-537D-2C09-29F3-C92EA4FD0DF1}"/>
              </a:ext>
            </a:extLst>
          </p:cNvPr>
          <p:cNvSpPr/>
          <p:nvPr/>
        </p:nvSpPr>
        <p:spPr>
          <a:xfrm>
            <a:off x="8058565" y="1642507"/>
            <a:ext cx="2765105" cy="358769"/>
          </a:xfrm>
          <a:custGeom>
            <a:avLst/>
            <a:gdLst>
              <a:gd name="connsiteX0" fmla="*/ 0 w 2765105"/>
              <a:gd name="connsiteY0" fmla="*/ 0 h 358769"/>
              <a:gd name="connsiteX1" fmla="*/ 470068 w 2765105"/>
              <a:gd name="connsiteY1" fmla="*/ 0 h 358769"/>
              <a:gd name="connsiteX2" fmla="*/ 967787 w 2765105"/>
              <a:gd name="connsiteY2" fmla="*/ 0 h 358769"/>
              <a:gd name="connsiteX3" fmla="*/ 1576110 w 2765105"/>
              <a:gd name="connsiteY3" fmla="*/ 0 h 358769"/>
              <a:gd name="connsiteX4" fmla="*/ 2184433 w 2765105"/>
              <a:gd name="connsiteY4" fmla="*/ 0 h 358769"/>
              <a:gd name="connsiteX5" fmla="*/ 2765105 w 2765105"/>
              <a:gd name="connsiteY5" fmla="*/ 0 h 358769"/>
              <a:gd name="connsiteX6" fmla="*/ 2765105 w 2765105"/>
              <a:gd name="connsiteY6" fmla="*/ 358769 h 358769"/>
              <a:gd name="connsiteX7" fmla="*/ 2212084 w 2765105"/>
              <a:gd name="connsiteY7" fmla="*/ 358769 h 358769"/>
              <a:gd name="connsiteX8" fmla="*/ 1742016 w 2765105"/>
              <a:gd name="connsiteY8" fmla="*/ 358769 h 358769"/>
              <a:gd name="connsiteX9" fmla="*/ 1188995 w 2765105"/>
              <a:gd name="connsiteY9" fmla="*/ 358769 h 358769"/>
              <a:gd name="connsiteX10" fmla="*/ 691276 w 2765105"/>
              <a:gd name="connsiteY10" fmla="*/ 358769 h 358769"/>
              <a:gd name="connsiteX11" fmla="*/ 0 w 2765105"/>
              <a:gd name="connsiteY11" fmla="*/ 358769 h 358769"/>
              <a:gd name="connsiteX12" fmla="*/ 0 w 2765105"/>
              <a:gd name="connsiteY12" fmla="*/ 0 h 35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65105" h="358769" extrusionOk="0">
                <a:moveTo>
                  <a:pt x="0" y="0"/>
                </a:moveTo>
                <a:cubicBezTo>
                  <a:pt x="166986" y="-210"/>
                  <a:pt x="361400" y="11629"/>
                  <a:pt x="470068" y="0"/>
                </a:cubicBezTo>
                <a:cubicBezTo>
                  <a:pt x="578736" y="-11629"/>
                  <a:pt x="850239" y="16017"/>
                  <a:pt x="967787" y="0"/>
                </a:cubicBezTo>
                <a:cubicBezTo>
                  <a:pt x="1085335" y="-16017"/>
                  <a:pt x="1326085" y="18362"/>
                  <a:pt x="1576110" y="0"/>
                </a:cubicBezTo>
                <a:cubicBezTo>
                  <a:pt x="1826135" y="-18362"/>
                  <a:pt x="2018722" y="17712"/>
                  <a:pt x="2184433" y="0"/>
                </a:cubicBezTo>
                <a:cubicBezTo>
                  <a:pt x="2350144" y="-17712"/>
                  <a:pt x="2545616" y="65308"/>
                  <a:pt x="2765105" y="0"/>
                </a:cubicBezTo>
                <a:cubicBezTo>
                  <a:pt x="2770379" y="125238"/>
                  <a:pt x="2736358" y="264495"/>
                  <a:pt x="2765105" y="358769"/>
                </a:cubicBezTo>
                <a:cubicBezTo>
                  <a:pt x="2633826" y="405863"/>
                  <a:pt x="2389093" y="337437"/>
                  <a:pt x="2212084" y="358769"/>
                </a:cubicBezTo>
                <a:cubicBezTo>
                  <a:pt x="2035075" y="380101"/>
                  <a:pt x="1871206" y="347106"/>
                  <a:pt x="1742016" y="358769"/>
                </a:cubicBezTo>
                <a:cubicBezTo>
                  <a:pt x="1612826" y="370432"/>
                  <a:pt x="1309533" y="348306"/>
                  <a:pt x="1188995" y="358769"/>
                </a:cubicBezTo>
                <a:cubicBezTo>
                  <a:pt x="1068457" y="369232"/>
                  <a:pt x="810146" y="358627"/>
                  <a:pt x="691276" y="358769"/>
                </a:cubicBezTo>
                <a:cubicBezTo>
                  <a:pt x="572406" y="358911"/>
                  <a:pt x="198522" y="305668"/>
                  <a:pt x="0" y="358769"/>
                </a:cubicBezTo>
                <a:cubicBezTo>
                  <a:pt x="-23505" y="196526"/>
                  <a:pt x="2119" y="9121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453148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189ECFB-F961-F8FA-AF17-69367D4E90AF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DCD639-BE86-4542-FA0D-D223F2AB9A8F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43896EE-0E8F-285B-1AA3-6FB195DFF8C0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8E3B781-1B69-5177-A5E2-B2CC7B37EF12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 descr="Mujer programadora contorno">
            <a:extLst>
              <a:ext uri="{FF2B5EF4-FFF2-40B4-BE49-F238E27FC236}">
                <a16:creationId xmlns:a16="http://schemas.microsoft.com/office/drawing/2014/main" id="{161D9E25-C53C-E8D7-3FE2-FAE84204585F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680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B9C7AA8-7A42-1EA6-3AC6-708BF611C565}"/>
              </a:ext>
            </a:extLst>
          </p:cNvPr>
          <p:cNvSpPr/>
          <p:nvPr/>
        </p:nvSpPr>
        <p:spPr>
          <a:xfrm>
            <a:off x="973328" y="239434"/>
            <a:ext cx="4143421" cy="8999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25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A2CA01-7973-9E3B-C313-18C2270E98E5}"/>
              </a:ext>
            </a:extLst>
          </p:cNvPr>
          <p:cNvSpPr txBox="1"/>
          <p:nvPr/>
        </p:nvSpPr>
        <p:spPr>
          <a:xfrm>
            <a:off x="231265" y="1976528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2) Generamos Anomalías de forma artificial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D1078D-3CE2-C5E1-698E-DF73E4F8B7A0}"/>
              </a:ext>
            </a:extLst>
          </p:cNvPr>
          <p:cNvSpPr txBox="1"/>
          <p:nvPr/>
        </p:nvSpPr>
        <p:spPr>
          <a:xfrm>
            <a:off x="231265" y="1631944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1) Cargamos el Dataset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2D4DC7-3616-4F40-9E75-48E7F4FED560}"/>
              </a:ext>
            </a:extLst>
          </p:cNvPr>
          <p:cNvSpPr txBox="1"/>
          <p:nvPr/>
        </p:nvSpPr>
        <p:spPr>
          <a:xfrm>
            <a:off x="231265" y="2345860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3) Inicializamos el detector y lo entrenamos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DDF642-2261-A0D3-4E3F-B10E66AB0759}"/>
              </a:ext>
            </a:extLst>
          </p:cNvPr>
          <p:cNvSpPr txBox="1"/>
          <p:nvPr/>
        </p:nvSpPr>
        <p:spPr>
          <a:xfrm>
            <a:off x="231265" y="2715192"/>
            <a:ext cx="572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4) Predecimos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77D9CDD-0541-079D-DE9D-174154D0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7" y="3269781"/>
            <a:ext cx="5567082" cy="21689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D08B0B0-DB85-12ED-FC1B-4420113B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4" y="1647318"/>
            <a:ext cx="3158846" cy="366113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4017C35-B186-9CF7-F84F-D55E2F2BBC42}"/>
              </a:ext>
            </a:extLst>
          </p:cNvPr>
          <p:cNvSpPr txBox="1"/>
          <p:nvPr/>
        </p:nvSpPr>
        <p:spPr>
          <a:xfrm>
            <a:off x="8058565" y="5313265"/>
            <a:ext cx="237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/>
              <a:t>Figura 24. </a:t>
            </a:r>
            <a:r>
              <a:rPr lang="es-ES" dirty="0"/>
              <a:t>Predicciones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15FF75C-537D-2C09-29F3-C92EA4FD0DF1}"/>
              </a:ext>
            </a:extLst>
          </p:cNvPr>
          <p:cNvSpPr/>
          <p:nvPr/>
        </p:nvSpPr>
        <p:spPr>
          <a:xfrm>
            <a:off x="8058565" y="1642507"/>
            <a:ext cx="2765105" cy="358769"/>
          </a:xfrm>
          <a:custGeom>
            <a:avLst/>
            <a:gdLst>
              <a:gd name="connsiteX0" fmla="*/ 0 w 2765105"/>
              <a:gd name="connsiteY0" fmla="*/ 0 h 358769"/>
              <a:gd name="connsiteX1" fmla="*/ 470068 w 2765105"/>
              <a:gd name="connsiteY1" fmla="*/ 0 h 358769"/>
              <a:gd name="connsiteX2" fmla="*/ 967787 w 2765105"/>
              <a:gd name="connsiteY2" fmla="*/ 0 h 358769"/>
              <a:gd name="connsiteX3" fmla="*/ 1576110 w 2765105"/>
              <a:gd name="connsiteY3" fmla="*/ 0 h 358769"/>
              <a:gd name="connsiteX4" fmla="*/ 2184433 w 2765105"/>
              <a:gd name="connsiteY4" fmla="*/ 0 h 358769"/>
              <a:gd name="connsiteX5" fmla="*/ 2765105 w 2765105"/>
              <a:gd name="connsiteY5" fmla="*/ 0 h 358769"/>
              <a:gd name="connsiteX6" fmla="*/ 2765105 w 2765105"/>
              <a:gd name="connsiteY6" fmla="*/ 358769 h 358769"/>
              <a:gd name="connsiteX7" fmla="*/ 2212084 w 2765105"/>
              <a:gd name="connsiteY7" fmla="*/ 358769 h 358769"/>
              <a:gd name="connsiteX8" fmla="*/ 1742016 w 2765105"/>
              <a:gd name="connsiteY8" fmla="*/ 358769 h 358769"/>
              <a:gd name="connsiteX9" fmla="*/ 1188995 w 2765105"/>
              <a:gd name="connsiteY9" fmla="*/ 358769 h 358769"/>
              <a:gd name="connsiteX10" fmla="*/ 691276 w 2765105"/>
              <a:gd name="connsiteY10" fmla="*/ 358769 h 358769"/>
              <a:gd name="connsiteX11" fmla="*/ 0 w 2765105"/>
              <a:gd name="connsiteY11" fmla="*/ 358769 h 358769"/>
              <a:gd name="connsiteX12" fmla="*/ 0 w 2765105"/>
              <a:gd name="connsiteY12" fmla="*/ 0 h 35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65105" h="358769" extrusionOk="0">
                <a:moveTo>
                  <a:pt x="0" y="0"/>
                </a:moveTo>
                <a:cubicBezTo>
                  <a:pt x="166986" y="-210"/>
                  <a:pt x="361400" y="11629"/>
                  <a:pt x="470068" y="0"/>
                </a:cubicBezTo>
                <a:cubicBezTo>
                  <a:pt x="578736" y="-11629"/>
                  <a:pt x="850239" y="16017"/>
                  <a:pt x="967787" y="0"/>
                </a:cubicBezTo>
                <a:cubicBezTo>
                  <a:pt x="1085335" y="-16017"/>
                  <a:pt x="1326085" y="18362"/>
                  <a:pt x="1576110" y="0"/>
                </a:cubicBezTo>
                <a:cubicBezTo>
                  <a:pt x="1826135" y="-18362"/>
                  <a:pt x="2018722" y="17712"/>
                  <a:pt x="2184433" y="0"/>
                </a:cubicBezTo>
                <a:cubicBezTo>
                  <a:pt x="2350144" y="-17712"/>
                  <a:pt x="2545616" y="65308"/>
                  <a:pt x="2765105" y="0"/>
                </a:cubicBezTo>
                <a:cubicBezTo>
                  <a:pt x="2770379" y="125238"/>
                  <a:pt x="2736358" y="264495"/>
                  <a:pt x="2765105" y="358769"/>
                </a:cubicBezTo>
                <a:cubicBezTo>
                  <a:pt x="2633826" y="405863"/>
                  <a:pt x="2389093" y="337437"/>
                  <a:pt x="2212084" y="358769"/>
                </a:cubicBezTo>
                <a:cubicBezTo>
                  <a:pt x="2035075" y="380101"/>
                  <a:pt x="1871206" y="347106"/>
                  <a:pt x="1742016" y="358769"/>
                </a:cubicBezTo>
                <a:cubicBezTo>
                  <a:pt x="1612826" y="370432"/>
                  <a:pt x="1309533" y="348306"/>
                  <a:pt x="1188995" y="358769"/>
                </a:cubicBezTo>
                <a:cubicBezTo>
                  <a:pt x="1068457" y="369232"/>
                  <a:pt x="810146" y="358627"/>
                  <a:pt x="691276" y="358769"/>
                </a:cubicBezTo>
                <a:cubicBezTo>
                  <a:pt x="572406" y="358911"/>
                  <a:pt x="198522" y="305668"/>
                  <a:pt x="0" y="358769"/>
                </a:cubicBezTo>
                <a:cubicBezTo>
                  <a:pt x="-23505" y="196526"/>
                  <a:pt x="2119" y="9121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453148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2375247E-D89C-AD79-9D97-E6649298BAD2}"/>
              </a:ext>
            </a:extLst>
          </p:cNvPr>
          <p:cNvCxnSpPr>
            <a:stCxn id="13" idx="0"/>
          </p:cNvCxnSpPr>
          <p:nvPr/>
        </p:nvCxnSpPr>
        <p:spPr>
          <a:xfrm rot="16200000" flipV="1">
            <a:off x="8372695" y="574083"/>
            <a:ext cx="961189" cy="1175659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1242460-BDD6-34E9-3AD0-734B1CB598E7}"/>
              </a:ext>
            </a:extLst>
          </p:cNvPr>
          <p:cNvSpPr txBox="1"/>
          <p:nvPr/>
        </p:nvSpPr>
        <p:spPr>
          <a:xfrm>
            <a:off x="5181471" y="303820"/>
            <a:ext cx="30839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Cuanto mayor sea el valor “score” de un nodo, más probabilidades tendrá de ser una anomalía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6B9ECF1-6E04-25C2-D848-83E97FDAFA2A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057FCAA-88A9-6DE3-B261-0F9A8139A08C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04DBD853-81EC-0937-E98B-E68790D2055D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332E0C9-65BD-66F7-7528-72280BAA6FD3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IMPLEMENTACIÓN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Rectángulo 23" descr="Mujer programadora contorno">
            <a:extLst>
              <a:ext uri="{FF2B5EF4-FFF2-40B4-BE49-F238E27FC236}">
                <a16:creationId xmlns:a16="http://schemas.microsoft.com/office/drawing/2014/main" id="{34FA1172-5C70-98B0-4920-E386BF53F4AB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3816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26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2E1952-3514-408D-0D91-6805264D42A9}"/>
              </a:ext>
            </a:extLst>
          </p:cNvPr>
          <p:cNvSpPr txBox="1"/>
          <p:nvPr/>
        </p:nvSpPr>
        <p:spPr>
          <a:xfrm>
            <a:off x="231265" y="1438164"/>
            <a:ext cx="2789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5) Evaluamos el Algoritmo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3E3CFE3-F1B7-2D34-9E59-CB121ADC2843}"/>
              </a:ext>
            </a:extLst>
          </p:cNvPr>
          <p:cNvSpPr txBox="1"/>
          <p:nvPr/>
        </p:nvSpPr>
        <p:spPr>
          <a:xfrm>
            <a:off x="6927689" y="5821013"/>
            <a:ext cx="3365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/>
              <a:t>Figura 25. </a:t>
            </a:r>
            <a:r>
              <a:rPr lang="es-ES" sz="1800" dirty="0"/>
              <a:t>Predicciones (visual)</a:t>
            </a:r>
            <a:endParaRPr lang="es-E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006875F4-AEC5-021A-A386-43C4AD16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221" y="2054684"/>
            <a:ext cx="7219514" cy="3712667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C3469A3-7AD7-AB56-5CE6-F0CAB1AA1F9B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D08C6E5-E8C9-F37F-6AB3-EBA2D62190F9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B9615C73-C101-6C26-5A8A-BEEB9FEAA5F3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0F6FDA2-96F0-1977-1F66-553CB2B71359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RESULTADOS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ángulo 14" descr="Mujer programadora contorno">
            <a:extLst>
              <a:ext uri="{FF2B5EF4-FFF2-40B4-BE49-F238E27FC236}">
                <a16:creationId xmlns:a16="http://schemas.microsoft.com/office/drawing/2014/main" id="{C2DEB4C4-508C-0AA8-361D-DA24BC9653D9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8620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27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2E1952-3514-408D-0D91-6805264D42A9}"/>
              </a:ext>
            </a:extLst>
          </p:cNvPr>
          <p:cNvSpPr txBox="1"/>
          <p:nvPr/>
        </p:nvSpPr>
        <p:spPr>
          <a:xfrm>
            <a:off x="231265" y="1438164"/>
            <a:ext cx="2789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5) Evaluamos el Algoritmo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0E8FD9-0610-CB43-BDD9-8D2CB4823FEE}"/>
              </a:ext>
            </a:extLst>
          </p:cNvPr>
          <p:cNvSpPr txBox="1"/>
          <p:nvPr/>
        </p:nvSpPr>
        <p:spPr>
          <a:xfrm>
            <a:off x="862113" y="5821013"/>
            <a:ext cx="3067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Figura 26. </a:t>
            </a:r>
            <a:r>
              <a:rPr lang="es-ES" dirty="0"/>
              <a:t>Matriz de Confusión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7DFEFB8-950C-1932-870E-C7367634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5" y="2054686"/>
            <a:ext cx="4314255" cy="3712666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C3E3CFE3-F1B7-2D34-9E59-CB121ADC2843}"/>
              </a:ext>
            </a:extLst>
          </p:cNvPr>
          <p:cNvSpPr txBox="1"/>
          <p:nvPr/>
        </p:nvSpPr>
        <p:spPr>
          <a:xfrm>
            <a:off x="6927689" y="5821013"/>
            <a:ext cx="3365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/>
              <a:t>Figura 25. </a:t>
            </a:r>
            <a:r>
              <a:rPr lang="es-ES" sz="1800" dirty="0"/>
              <a:t>Predicciones (visual)</a:t>
            </a:r>
            <a:endParaRPr lang="es-E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006875F4-AEC5-021A-A386-43C4AD16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1" y="2054684"/>
            <a:ext cx="7219514" cy="3712667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DFE016F-E054-DC36-5985-13BCDF516A72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9FF512D-EF00-A5FE-97F2-508411C23BD3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A35203AF-21D9-C4C5-F45F-23086C4FB648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91499E2-506A-1478-A1E6-639FA003090F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RESULTADOS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ángulo 14" descr="Mujer programadora contorno">
            <a:extLst>
              <a:ext uri="{FF2B5EF4-FFF2-40B4-BE49-F238E27FC236}">
                <a16:creationId xmlns:a16="http://schemas.microsoft.com/office/drawing/2014/main" id="{9DF32CA8-A37A-F3FD-F622-1DE18C2D2F01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957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28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0E8FD9-0610-CB43-BDD9-8D2CB4823FEE}"/>
              </a:ext>
            </a:extLst>
          </p:cNvPr>
          <p:cNvSpPr txBox="1"/>
          <p:nvPr/>
        </p:nvSpPr>
        <p:spPr>
          <a:xfrm>
            <a:off x="6970008" y="5989182"/>
            <a:ext cx="328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/>
              <a:t>Figura 26. </a:t>
            </a:r>
            <a:r>
              <a:rPr lang="es-ES" sz="1800" dirty="0"/>
              <a:t>Matriz de Confusión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55A8BEC-83C1-CB98-6024-20D4899054CE}"/>
              </a:ext>
            </a:extLst>
          </p:cNvPr>
          <p:cNvSpPr txBox="1"/>
          <p:nvPr/>
        </p:nvSpPr>
        <p:spPr>
          <a:xfrm>
            <a:off x="3482789" y="1373660"/>
            <a:ext cx="14612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/>
              <a:t>2510 No Anomalías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EB74A3C-2D5E-52B8-F7A2-C2B9A2844DB2}"/>
              </a:ext>
            </a:extLst>
          </p:cNvPr>
          <p:cNvSpPr txBox="1"/>
          <p:nvPr/>
        </p:nvSpPr>
        <p:spPr>
          <a:xfrm>
            <a:off x="3513569" y="3730784"/>
            <a:ext cx="14612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/>
              <a:t>198 </a:t>
            </a:r>
          </a:p>
          <a:p>
            <a:pPr algn="r"/>
            <a:r>
              <a:rPr lang="es-ES" sz="1600" b="1" dirty="0"/>
              <a:t>Anomalías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7DFEFB8-950C-1932-870E-C7367634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408047"/>
            <a:ext cx="6260445" cy="5387475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9237519-39D9-9C71-D67F-CC044189F0E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944036" y="1666048"/>
            <a:ext cx="73958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39DB22C-15DE-62F1-1721-8CD9C40C3C2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974816" y="4023172"/>
            <a:ext cx="7088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723C7207-E6DA-3BBD-A2E3-DCEF8DFA09DD}"/>
              </a:ext>
            </a:extLst>
          </p:cNvPr>
          <p:cNvSpPr txBox="1"/>
          <p:nvPr/>
        </p:nvSpPr>
        <p:spPr>
          <a:xfrm>
            <a:off x="231265" y="1438164"/>
            <a:ext cx="2789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5) Evaluamos el Algoritmo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2DFA51F-6139-BED8-F3A2-C879E35591E0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607EDED-7215-1BBD-A89E-CDA7027E4B47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EC4A4E99-C35C-9E0B-22D9-C0DEA1739D6C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68196D6-0872-27D8-8D8B-A7B5328F5A4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RESULTADOS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ángulo 15" descr="Mujer programadora contorno">
            <a:extLst>
              <a:ext uri="{FF2B5EF4-FFF2-40B4-BE49-F238E27FC236}">
                <a16:creationId xmlns:a16="http://schemas.microsoft.com/office/drawing/2014/main" id="{ACD19B30-3DE4-C183-6B5F-895B1D185C20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501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29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0E8FD9-0610-CB43-BDD9-8D2CB4823FEE}"/>
              </a:ext>
            </a:extLst>
          </p:cNvPr>
          <p:cNvSpPr txBox="1"/>
          <p:nvPr/>
        </p:nvSpPr>
        <p:spPr>
          <a:xfrm>
            <a:off x="6970008" y="5989182"/>
            <a:ext cx="328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/>
              <a:t>Figura 26. </a:t>
            </a:r>
            <a:r>
              <a:rPr lang="es-ES" sz="1800" dirty="0"/>
              <a:t>Matriz de Confusión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55A8BEC-83C1-CB98-6024-20D4899054CE}"/>
              </a:ext>
            </a:extLst>
          </p:cNvPr>
          <p:cNvSpPr txBox="1"/>
          <p:nvPr/>
        </p:nvSpPr>
        <p:spPr>
          <a:xfrm>
            <a:off x="3482789" y="1373660"/>
            <a:ext cx="14612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/>
              <a:t>2510 No Anomalías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EB74A3C-2D5E-52B8-F7A2-C2B9A2844DB2}"/>
              </a:ext>
            </a:extLst>
          </p:cNvPr>
          <p:cNvSpPr txBox="1"/>
          <p:nvPr/>
        </p:nvSpPr>
        <p:spPr>
          <a:xfrm>
            <a:off x="3513569" y="3730784"/>
            <a:ext cx="14612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/>
              <a:t>198 </a:t>
            </a:r>
          </a:p>
          <a:p>
            <a:pPr algn="r"/>
            <a:r>
              <a:rPr lang="es-ES" sz="1600" b="1" dirty="0"/>
              <a:t>Anomalías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7DFEFB8-950C-1932-870E-C7367634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408047"/>
            <a:ext cx="6260445" cy="5387475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9237519-39D9-9C71-D67F-CC044189F0E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944036" y="1666048"/>
            <a:ext cx="73958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39DB22C-15DE-62F1-1721-8CD9C40C3C2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974816" y="4023172"/>
            <a:ext cx="7088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2C3D187-DA38-4A6D-9F70-EAABC56A482D}"/>
              </a:ext>
            </a:extLst>
          </p:cNvPr>
          <p:cNvSpPr txBox="1"/>
          <p:nvPr/>
        </p:nvSpPr>
        <p:spPr>
          <a:xfrm>
            <a:off x="525837" y="4653343"/>
            <a:ext cx="3522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También podemos ajustar mejor el detector si predecimos mejor el parámetro “</a:t>
            </a:r>
            <a:r>
              <a:rPr lang="es-ES" sz="1600" u="sng" dirty="0"/>
              <a:t>Contaminación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DFED6E-8E1C-91D1-E708-49AF085603A1}"/>
              </a:ext>
            </a:extLst>
          </p:cNvPr>
          <p:cNvSpPr txBox="1"/>
          <p:nvPr/>
        </p:nvSpPr>
        <p:spPr>
          <a:xfrm>
            <a:off x="231265" y="1438164"/>
            <a:ext cx="2789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5) Evaluamos el Algoritmo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9DE370-105F-E737-35D1-3AF1526934F0}"/>
              </a:ext>
            </a:extLst>
          </p:cNvPr>
          <p:cNvSpPr txBox="1"/>
          <p:nvPr/>
        </p:nvSpPr>
        <p:spPr>
          <a:xfrm>
            <a:off x="525836" y="2496254"/>
            <a:ext cx="3522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Podemos ajustar el RECALL del método:</a:t>
            </a:r>
          </a:p>
          <a:p>
            <a:pPr algn="just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 “nos escaparán” menos anomalías, pero habrá más Falsos Positivos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7DEAE1-0A7C-35C8-3E11-1138C99DA6DE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2555C23-6635-C439-5ADA-37D256AAFEF2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BC44FAA-8562-07AB-4EDC-C6DAF2F1B2F4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B1FB3E1-C126-B4D2-5C59-E1CB187DAC47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RESULTADOS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 descr="Mujer programadora contorno">
            <a:extLst>
              <a:ext uri="{FF2B5EF4-FFF2-40B4-BE49-F238E27FC236}">
                <a16:creationId xmlns:a16="http://schemas.microsoft.com/office/drawing/2014/main" id="{140E35EF-E886-B8F5-1C92-D7D008AFE617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589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035679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Rectángulo 2" descr="Libro abierto contorno">
            <a:extLst>
              <a:ext uri="{FF2B5EF4-FFF2-40B4-BE49-F238E27FC236}">
                <a16:creationId xmlns:a16="http://schemas.microsoft.com/office/drawing/2014/main" id="{3F7BFC21-2568-8E27-52D6-351D4D948AF1}"/>
              </a:ext>
            </a:extLst>
          </p:cNvPr>
          <p:cNvSpPr/>
          <p:nvPr/>
        </p:nvSpPr>
        <p:spPr>
          <a:xfrm>
            <a:off x="383719" y="421578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CONCEPTOS PREVIOS:</a:t>
              </a:r>
            </a:p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u="sng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GRAFOS</a:t>
              </a:r>
              <a:endParaRPr lang="en-US" sz="2400" u="sng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9DB922-63EA-B008-10D3-03901980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3</a:t>
            </a:fld>
            <a:endParaRPr lang="es-ES"/>
          </a:p>
        </p:txBody>
      </p:sp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F781930-18C1-7A06-10CE-9406518912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5925" r="4179" b="6770"/>
          <a:stretch/>
        </p:blipFill>
        <p:spPr>
          <a:xfrm>
            <a:off x="1808630" y="1602816"/>
            <a:ext cx="2575111" cy="1647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942F959-08AE-1C80-8847-CA83C32E636B}"/>
              </a:ext>
            </a:extLst>
          </p:cNvPr>
          <p:cNvSpPr txBox="1"/>
          <p:nvPr/>
        </p:nvSpPr>
        <p:spPr>
          <a:xfrm>
            <a:off x="1641620" y="3328454"/>
            <a:ext cx="290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</a:t>
            </a:r>
            <a:r>
              <a:rPr lang="es-ES" sz="1400" dirty="0"/>
              <a:t>. Representación de un grafo</a:t>
            </a:r>
            <a:r>
              <a:rPr lang="es-ES" dirty="0"/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90E144-662A-E708-D1E7-0387760AB4B1}"/>
              </a:ext>
            </a:extLst>
          </p:cNvPr>
          <p:cNvSpPr txBox="1"/>
          <p:nvPr/>
        </p:nvSpPr>
        <p:spPr>
          <a:xfrm>
            <a:off x="1969193" y="288074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0DCE53-43B9-A2E2-7313-DCD366175C9C}"/>
              </a:ext>
            </a:extLst>
          </p:cNvPr>
          <p:cNvSpPr txBox="1"/>
          <p:nvPr/>
        </p:nvSpPr>
        <p:spPr>
          <a:xfrm>
            <a:off x="2439632" y="1600863"/>
            <a:ext cx="70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arista</a:t>
            </a:r>
          </a:p>
        </p:txBody>
      </p:sp>
      <p:pic>
        <p:nvPicPr>
          <p:cNvPr id="16" name="Imagen 15" descr="Forma, Flecha&#10;&#10;Descripción generada automáticamente">
            <a:extLst>
              <a:ext uri="{FF2B5EF4-FFF2-40B4-BE49-F238E27FC236}">
                <a16:creationId xmlns:a16="http://schemas.microsoft.com/office/drawing/2014/main" id="{426F4AF8-B41C-65DA-4E5D-E9A84786E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71" y="4103320"/>
            <a:ext cx="2494428" cy="831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n 17" descr="Forma&#10;&#10;Descripción generada automáticamente">
            <a:extLst>
              <a:ext uri="{FF2B5EF4-FFF2-40B4-BE49-F238E27FC236}">
                <a16:creationId xmlns:a16="http://schemas.microsoft.com/office/drawing/2014/main" id="{25C91B31-DB28-5FB9-E1AD-2ECEAFD149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97" y="5040333"/>
            <a:ext cx="2494428" cy="831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67A2BBC-0939-4743-7F66-2021358612B2}"/>
              </a:ext>
            </a:extLst>
          </p:cNvPr>
          <p:cNvSpPr txBox="1"/>
          <p:nvPr/>
        </p:nvSpPr>
        <p:spPr>
          <a:xfrm>
            <a:off x="1373815" y="6029365"/>
            <a:ext cx="343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2</a:t>
            </a:r>
            <a:r>
              <a:rPr lang="es-ES" sz="1400" dirty="0"/>
              <a:t>. Enlace dirigido / Enlace no dirigido</a:t>
            </a:r>
            <a:r>
              <a:rPr lang="es-ES" dirty="0"/>
              <a:t>.</a:t>
            </a:r>
          </a:p>
        </p:txBody>
      </p:sp>
      <p:pic>
        <p:nvPicPr>
          <p:cNvPr id="21" name="Imagen 2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80B9127-F0B7-3D34-0046-C4CAA9D70F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26" y="1681857"/>
            <a:ext cx="3542150" cy="1465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3AC537A-FC39-B2C1-3C6A-B8DEE4E2F17F}"/>
              </a:ext>
            </a:extLst>
          </p:cNvPr>
          <p:cNvSpPr txBox="1"/>
          <p:nvPr/>
        </p:nvSpPr>
        <p:spPr>
          <a:xfrm>
            <a:off x="6791773" y="3324214"/>
            <a:ext cx="387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3. </a:t>
            </a:r>
            <a:r>
              <a:rPr lang="es-ES" sz="1400" dirty="0"/>
              <a:t>Información incrustada en los elementos.</a:t>
            </a:r>
            <a:endParaRPr lang="es-ES" dirty="0"/>
          </a:p>
        </p:txBody>
      </p:sp>
      <p:pic>
        <p:nvPicPr>
          <p:cNvPr id="24" name="Imagen 23" descr="Diagrama&#10;&#10;Descripción generada automáticamente">
            <a:extLst>
              <a:ext uri="{FF2B5EF4-FFF2-40B4-BE49-F238E27FC236}">
                <a16:creationId xmlns:a16="http://schemas.microsoft.com/office/drawing/2014/main" id="{C7E8F62D-CBDF-C9AF-CC63-04557B8BD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600" y="3939001"/>
            <a:ext cx="2743200" cy="1932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4DD7C75-81A6-3C1C-538D-1305D3AD257F}"/>
              </a:ext>
            </a:extLst>
          </p:cNvPr>
          <p:cNvSpPr txBox="1"/>
          <p:nvPr/>
        </p:nvSpPr>
        <p:spPr>
          <a:xfrm>
            <a:off x="7652457" y="6029365"/>
            <a:ext cx="2151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4. </a:t>
            </a:r>
            <a:r>
              <a:rPr lang="es-ES" sz="1400" dirty="0"/>
              <a:t>Grafo ponderado.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5953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532FB-2EFD-F8B7-4FC2-47CDB146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30</a:t>
            </a:fld>
            <a:endParaRPr lang="es-ES"/>
          </a:p>
        </p:txBody>
      </p:sp>
      <p:sp>
        <p:nvSpPr>
          <p:cNvPr id="9" name="AutoShape 12" descr="WinRAR - Descargar">
            <a:extLst>
              <a:ext uri="{FF2B5EF4-FFF2-40B4-BE49-F238E27FC236}">
                <a16:creationId xmlns:a16="http://schemas.microsoft.com/office/drawing/2014/main" id="{05A347FC-C079-2EAE-6EC2-A29BBFE9B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2E1952-3514-408D-0D91-6805264D42A9}"/>
              </a:ext>
            </a:extLst>
          </p:cNvPr>
          <p:cNvSpPr txBox="1"/>
          <p:nvPr/>
        </p:nvSpPr>
        <p:spPr>
          <a:xfrm>
            <a:off x="4112186" y="470872"/>
            <a:ext cx="2789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5) Evaluamos el Algoritmo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0E8FD9-0610-CB43-BDD9-8D2CB4823FEE}"/>
              </a:ext>
            </a:extLst>
          </p:cNvPr>
          <p:cNvSpPr txBox="1"/>
          <p:nvPr/>
        </p:nvSpPr>
        <p:spPr>
          <a:xfrm>
            <a:off x="7630130" y="6021347"/>
            <a:ext cx="3281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/>
              <a:t>Figura 26. </a:t>
            </a:r>
            <a:r>
              <a:rPr lang="es-ES" sz="1600" dirty="0"/>
              <a:t>Matriz de Confusión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7DFEFB8-950C-1932-870E-C7367634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729" y="1602541"/>
            <a:ext cx="5013986" cy="4314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0B447F-0BF3-FFE4-C40C-10F19E64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602541"/>
            <a:ext cx="5505450" cy="43148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901DF3E-9E67-4A04-7438-CB1CBB71B70B}"/>
              </a:ext>
            </a:extLst>
          </p:cNvPr>
          <p:cNvSpPr txBox="1"/>
          <p:nvPr/>
        </p:nvSpPr>
        <p:spPr>
          <a:xfrm>
            <a:off x="1855083" y="6085193"/>
            <a:ext cx="3281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/>
              <a:t>Figura 27. </a:t>
            </a:r>
            <a:r>
              <a:rPr lang="es-ES" sz="1600" dirty="0"/>
              <a:t>Curva ROC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D7E4DAF-8B14-460E-1BED-19AF1BA76160}"/>
              </a:ext>
            </a:extLst>
          </p:cNvPr>
          <p:cNvSpPr/>
          <p:nvPr/>
        </p:nvSpPr>
        <p:spPr>
          <a:xfrm>
            <a:off x="231265" y="241387"/>
            <a:ext cx="369856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C3E443E-939F-FBDB-7DD0-1564B32375CF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E1166A2C-C815-5F55-134D-BDF8D2222F2D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A078C58-0395-FE62-C33C-5598E04FFE62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RESULTADOS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ángulo 17" descr="Mujer programadora contorno">
            <a:extLst>
              <a:ext uri="{FF2B5EF4-FFF2-40B4-BE49-F238E27FC236}">
                <a16:creationId xmlns:a16="http://schemas.microsoft.com/office/drawing/2014/main" id="{0AA7BDC8-6D30-1115-BD0D-A01D505CE293}"/>
              </a:ext>
            </a:extLst>
          </p:cNvPr>
          <p:cNvSpPr/>
          <p:nvPr/>
        </p:nvSpPr>
        <p:spPr>
          <a:xfrm>
            <a:off x="368908" y="456485"/>
            <a:ext cx="466778" cy="4658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3393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13840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19084"/>
            <a:ext cx="4306153" cy="920320"/>
            <a:chOff x="606403" y="1126082"/>
            <a:chExt cx="6708680" cy="92032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859925" y="1126082"/>
              <a:ext cx="6455158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marR="0" lvl="0" indent="0" algn="l" defTabSz="1066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4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Áreas de mejora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B614B-AF24-E367-B926-06BFF6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E34D-0E1E-4567-A35E-7BA53D260F2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641E9CC-590A-D8DD-AFCC-2334A9F33A22}"/>
              </a:ext>
            </a:extLst>
          </p:cNvPr>
          <p:cNvSpPr/>
          <p:nvPr/>
        </p:nvSpPr>
        <p:spPr>
          <a:xfrm>
            <a:off x="973327" y="1782147"/>
            <a:ext cx="2646951" cy="111034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Explicabilidad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6CAC3BF-078E-9C8F-AD06-36E3AC3B2E4C}"/>
              </a:ext>
            </a:extLst>
          </p:cNvPr>
          <p:cNvSpPr/>
          <p:nvPr/>
        </p:nvSpPr>
        <p:spPr>
          <a:xfrm>
            <a:off x="973327" y="3965510"/>
            <a:ext cx="2646951" cy="111034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Ruido y Funciones de Pérdida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1CCB5D4-E407-B4DA-95EC-D47347241CAA}"/>
              </a:ext>
            </a:extLst>
          </p:cNvPr>
          <p:cNvSpPr/>
          <p:nvPr/>
        </p:nvSpPr>
        <p:spPr>
          <a:xfrm>
            <a:off x="4772524" y="2873828"/>
            <a:ext cx="2646951" cy="111034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Desbalance de Clases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203898C-23B8-E088-0FA4-B2F9317E4FE7}"/>
              </a:ext>
            </a:extLst>
          </p:cNvPr>
          <p:cNvSpPr/>
          <p:nvPr/>
        </p:nvSpPr>
        <p:spPr>
          <a:xfrm>
            <a:off x="8571722" y="1782147"/>
            <a:ext cx="2646951" cy="111034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Heterogeneidad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9C59A2E-0792-20D3-14FE-87F5B950514E}"/>
              </a:ext>
            </a:extLst>
          </p:cNvPr>
          <p:cNvSpPr/>
          <p:nvPr/>
        </p:nvSpPr>
        <p:spPr>
          <a:xfrm>
            <a:off x="8571722" y="3965510"/>
            <a:ext cx="2646951" cy="1110344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Pocos Datos Etiquetados</a:t>
            </a:r>
          </a:p>
        </p:txBody>
      </p:sp>
      <p:pic>
        <p:nvPicPr>
          <p:cNvPr id="18" name="Gráfico 17" descr="Portapapeles contorno">
            <a:extLst>
              <a:ext uri="{FF2B5EF4-FFF2-40B4-BE49-F238E27FC236}">
                <a16:creationId xmlns:a16="http://schemas.microsoft.com/office/drawing/2014/main" id="{11739AE3-A3FE-1456-5350-048B64159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965" y="341627"/>
            <a:ext cx="654884" cy="6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1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13840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19084"/>
            <a:ext cx="4306153" cy="920320"/>
            <a:chOff x="606403" y="1126082"/>
            <a:chExt cx="6708680" cy="92032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859925" y="1126082"/>
              <a:ext cx="6455158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marR="0" lvl="0" indent="0" algn="l" defTabSz="1066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4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REFERENCIAS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B614B-AF24-E367-B926-06BFF6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E34D-0E1E-4567-A35E-7BA53D260F2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áfico 7" descr="Libros contorno">
            <a:extLst>
              <a:ext uri="{FF2B5EF4-FFF2-40B4-BE49-F238E27FC236}">
                <a16:creationId xmlns:a16="http://schemas.microsoft.com/office/drawing/2014/main" id="{997F0344-8C62-4E44-1F68-074CCB3C1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883" y="371958"/>
            <a:ext cx="647053" cy="6470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3ECDF32-2116-C4EC-DACF-AAEA9715764E}"/>
              </a:ext>
            </a:extLst>
          </p:cNvPr>
          <p:cNvSpPr txBox="1"/>
          <p:nvPr/>
        </p:nvSpPr>
        <p:spPr>
          <a:xfrm>
            <a:off x="396883" y="1721227"/>
            <a:ext cx="1142225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42424"/>
                </a:solidFill>
                <a:effectLst/>
                <a:latin typeface="sohne"/>
                <a:hlinkClick r:id="rId4"/>
              </a:rPr>
              <a:t>Graph Convolutional Networks: Introduction to GNNs</a:t>
            </a:r>
            <a:r>
              <a:rPr lang="es-ES" sz="2400" b="1" i="0" dirty="0">
                <a:solidFill>
                  <a:srgbClr val="242424"/>
                </a:solidFill>
                <a:effectLst/>
                <a:latin typeface="sohne"/>
                <a:hlinkClick r:id="rId4"/>
              </a:rPr>
              <a:t> </a:t>
            </a:r>
            <a:r>
              <a:rPr lang="es-ES" sz="2400" b="1" i="0" dirty="0">
                <a:solidFill>
                  <a:srgbClr val="242424"/>
                </a:solidFill>
                <a:effectLst/>
                <a:latin typeface="sohne"/>
              </a:rPr>
              <a:t>(</a:t>
            </a:r>
            <a:r>
              <a:rPr lang="es-ES" sz="2400" b="1" i="0" dirty="0" err="1">
                <a:solidFill>
                  <a:srgbClr val="242424"/>
                </a:solidFill>
                <a:effectLst/>
                <a:latin typeface="sohne"/>
              </a:rPr>
              <a:t>Towardsdatascience</a:t>
            </a:r>
            <a:r>
              <a:rPr lang="es-ES" sz="2400" b="1" i="0" dirty="0">
                <a:solidFill>
                  <a:srgbClr val="242424"/>
                </a:solidFill>
                <a:effectLst/>
                <a:latin typeface="sohne"/>
              </a:rPr>
              <a:t>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rgbClr val="242424"/>
                </a:solidFill>
                <a:latin typeface="sohne"/>
                <a:hlinkClick r:id="rId5"/>
              </a:rPr>
              <a:t>Graph</a:t>
            </a:r>
            <a:r>
              <a:rPr lang="es-ES" sz="2400" b="1" dirty="0">
                <a:solidFill>
                  <a:srgbClr val="242424"/>
                </a:solidFill>
                <a:latin typeface="sohne"/>
                <a:hlinkClick r:id="rId5"/>
              </a:rPr>
              <a:t> </a:t>
            </a:r>
            <a:r>
              <a:rPr lang="es-ES" sz="2400" b="1" dirty="0" err="1">
                <a:solidFill>
                  <a:srgbClr val="242424"/>
                </a:solidFill>
                <a:latin typeface="sohne"/>
                <a:hlinkClick r:id="rId5"/>
              </a:rPr>
              <a:t>Anomaly</a:t>
            </a:r>
            <a:r>
              <a:rPr lang="es-ES" sz="2400" b="1" dirty="0">
                <a:solidFill>
                  <a:srgbClr val="242424"/>
                </a:solidFill>
                <a:latin typeface="sohne"/>
                <a:hlinkClick r:id="rId5"/>
              </a:rPr>
              <a:t> </a:t>
            </a:r>
            <a:r>
              <a:rPr lang="es-ES" sz="2400" b="1" dirty="0" err="1">
                <a:solidFill>
                  <a:srgbClr val="242424"/>
                </a:solidFill>
                <a:latin typeface="sohne"/>
                <a:hlinkClick r:id="rId5"/>
              </a:rPr>
              <a:t>Detection</a:t>
            </a:r>
            <a:r>
              <a:rPr lang="es-ES" sz="2400" b="1" dirty="0">
                <a:solidFill>
                  <a:srgbClr val="242424"/>
                </a:solidFill>
                <a:latin typeface="sohne"/>
                <a:hlinkClick r:id="rId5"/>
              </a:rPr>
              <a:t> </a:t>
            </a:r>
            <a:r>
              <a:rPr lang="es-ES" sz="2400" b="1" dirty="0" err="1">
                <a:solidFill>
                  <a:srgbClr val="242424"/>
                </a:solidFill>
                <a:latin typeface="sohne"/>
                <a:hlinkClick r:id="rId5"/>
              </a:rPr>
              <a:t>with</a:t>
            </a:r>
            <a:r>
              <a:rPr lang="es-ES" sz="2400" b="1" dirty="0">
                <a:solidFill>
                  <a:srgbClr val="242424"/>
                </a:solidFill>
                <a:latin typeface="sohne"/>
                <a:hlinkClick r:id="rId5"/>
              </a:rPr>
              <a:t> GNN: </a:t>
            </a:r>
            <a:r>
              <a:rPr lang="es-ES" sz="2400" b="1" dirty="0" err="1">
                <a:solidFill>
                  <a:srgbClr val="242424"/>
                </a:solidFill>
                <a:latin typeface="sohne"/>
                <a:hlinkClick r:id="rId5"/>
              </a:rPr>
              <a:t>Current</a:t>
            </a:r>
            <a:r>
              <a:rPr lang="es-ES" sz="2400" b="1" dirty="0">
                <a:solidFill>
                  <a:srgbClr val="242424"/>
                </a:solidFill>
                <a:latin typeface="sohne"/>
                <a:hlinkClick r:id="rId5"/>
              </a:rPr>
              <a:t> Status and </a:t>
            </a:r>
            <a:r>
              <a:rPr lang="es-ES" sz="2400" b="1" dirty="0" err="1">
                <a:solidFill>
                  <a:srgbClr val="242424"/>
                </a:solidFill>
                <a:latin typeface="sohne"/>
                <a:hlinkClick r:id="rId5"/>
              </a:rPr>
              <a:t>Challenges</a:t>
            </a:r>
            <a:endParaRPr lang="es-ES" sz="2400" b="1" i="0" dirty="0">
              <a:solidFill>
                <a:srgbClr val="242424"/>
              </a:solidFill>
              <a:effectLst/>
              <a:latin typeface="so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i="0" dirty="0">
                <a:solidFill>
                  <a:srgbClr val="242424"/>
                </a:solidFill>
                <a:effectLst/>
                <a:latin typeface="sohne"/>
                <a:hlinkClick r:id="rId6"/>
              </a:rPr>
              <a:t>Basic </a:t>
            </a:r>
            <a:r>
              <a:rPr lang="es-ES" sz="2400" b="1" i="0" dirty="0" err="1">
                <a:solidFill>
                  <a:srgbClr val="242424"/>
                </a:solidFill>
                <a:effectLst/>
                <a:latin typeface="sohne"/>
                <a:hlinkClick r:id="rId6"/>
              </a:rPr>
              <a:t>Understanding</a:t>
            </a:r>
            <a:r>
              <a:rPr lang="es-ES" sz="2400" b="1" i="0" dirty="0">
                <a:solidFill>
                  <a:srgbClr val="242424"/>
                </a:solidFill>
                <a:effectLst/>
                <a:latin typeface="sohne"/>
                <a:hlinkClick r:id="rId6"/>
              </a:rPr>
              <a:t> </a:t>
            </a:r>
            <a:r>
              <a:rPr lang="es-ES" sz="2400" b="1" i="0" dirty="0" err="1">
                <a:solidFill>
                  <a:srgbClr val="242424"/>
                </a:solidFill>
                <a:effectLst/>
                <a:latin typeface="sohne"/>
                <a:hlinkClick r:id="rId6"/>
              </a:rPr>
              <a:t>of</a:t>
            </a:r>
            <a:r>
              <a:rPr lang="es-ES" sz="2400" b="1" i="0" dirty="0">
                <a:solidFill>
                  <a:srgbClr val="242424"/>
                </a:solidFill>
                <a:effectLst/>
                <a:latin typeface="sohne"/>
                <a:hlinkClick r:id="rId6"/>
              </a:rPr>
              <a:t> Neural Network </a:t>
            </a:r>
            <a:r>
              <a:rPr lang="es-ES" sz="2400" b="1" i="0" dirty="0" err="1">
                <a:solidFill>
                  <a:srgbClr val="242424"/>
                </a:solidFill>
                <a:effectLst/>
                <a:latin typeface="sohne"/>
                <a:hlinkClick r:id="rId6"/>
              </a:rPr>
              <a:t>Structure</a:t>
            </a:r>
            <a:r>
              <a:rPr lang="es-ES" sz="2400" b="1" i="0" dirty="0">
                <a:solidFill>
                  <a:srgbClr val="242424"/>
                </a:solidFill>
                <a:effectLst/>
                <a:latin typeface="sohne"/>
                <a:hlinkClick r:id="rId6"/>
              </a:rPr>
              <a:t> </a:t>
            </a:r>
            <a:r>
              <a:rPr lang="es-ES" sz="2400" b="1" i="0" dirty="0">
                <a:solidFill>
                  <a:srgbClr val="242424"/>
                </a:solidFill>
                <a:effectLst/>
                <a:latin typeface="sohne"/>
              </a:rPr>
              <a:t>(Medium).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242424"/>
                </a:solidFill>
                <a:latin typeface="sohne"/>
                <a:hlinkClick r:id="rId7"/>
              </a:rPr>
              <a:t>A </a:t>
            </a:r>
            <a:r>
              <a:rPr lang="es-ES" sz="2400" b="1" dirty="0" err="1">
                <a:solidFill>
                  <a:srgbClr val="242424"/>
                </a:solidFill>
                <a:latin typeface="sohne"/>
                <a:hlinkClick r:id="rId7"/>
              </a:rPr>
              <a:t>Gentle</a:t>
            </a:r>
            <a:r>
              <a:rPr lang="es-ES" sz="2400" b="1" dirty="0">
                <a:solidFill>
                  <a:srgbClr val="242424"/>
                </a:solidFill>
                <a:latin typeface="sohne"/>
                <a:hlinkClick r:id="rId7"/>
              </a:rPr>
              <a:t> </a:t>
            </a:r>
            <a:r>
              <a:rPr lang="es-ES" sz="2400" b="1" dirty="0" err="1">
                <a:solidFill>
                  <a:srgbClr val="242424"/>
                </a:solidFill>
                <a:latin typeface="sohne"/>
                <a:hlinkClick r:id="rId7"/>
              </a:rPr>
              <a:t>Introduction</a:t>
            </a:r>
            <a:r>
              <a:rPr lang="es-ES" sz="2400" b="1" dirty="0">
                <a:solidFill>
                  <a:srgbClr val="242424"/>
                </a:solidFill>
                <a:latin typeface="sohne"/>
                <a:hlinkClick r:id="rId7"/>
              </a:rPr>
              <a:t> </a:t>
            </a:r>
            <a:r>
              <a:rPr lang="es-ES" sz="2400" b="1" dirty="0" err="1">
                <a:solidFill>
                  <a:srgbClr val="242424"/>
                </a:solidFill>
                <a:latin typeface="sohne"/>
                <a:hlinkClick r:id="rId7"/>
              </a:rPr>
              <a:t>to</a:t>
            </a:r>
            <a:r>
              <a:rPr lang="es-ES" sz="2400" b="1" dirty="0">
                <a:solidFill>
                  <a:srgbClr val="242424"/>
                </a:solidFill>
                <a:latin typeface="sohne"/>
                <a:hlinkClick r:id="rId7"/>
              </a:rPr>
              <a:t> Neural Network Series – </a:t>
            </a:r>
            <a:r>
              <a:rPr lang="es-ES" sz="2400" b="1" dirty="0" err="1">
                <a:solidFill>
                  <a:srgbClr val="242424"/>
                </a:solidFill>
                <a:latin typeface="sohne"/>
                <a:hlinkClick r:id="rId7"/>
              </a:rPr>
              <a:t>Part</a:t>
            </a:r>
            <a:r>
              <a:rPr lang="es-ES" sz="2400" b="1" dirty="0">
                <a:solidFill>
                  <a:srgbClr val="242424"/>
                </a:solidFill>
                <a:latin typeface="sohne"/>
                <a:hlinkClick r:id="rId7"/>
              </a:rPr>
              <a:t> 1</a:t>
            </a:r>
            <a:r>
              <a:rPr lang="es-ES" sz="2400" b="1" dirty="0">
                <a:solidFill>
                  <a:srgbClr val="242424"/>
                </a:solidFill>
                <a:latin typeface="sohne"/>
              </a:rPr>
              <a:t> (</a:t>
            </a:r>
            <a:r>
              <a:rPr lang="es-ES" sz="2400" b="1" dirty="0" err="1">
                <a:solidFill>
                  <a:srgbClr val="242424"/>
                </a:solidFill>
                <a:latin typeface="sohne"/>
              </a:rPr>
              <a:t>Towardsdatascience</a:t>
            </a:r>
            <a:r>
              <a:rPr lang="es-ES" sz="2400" b="1" dirty="0">
                <a:solidFill>
                  <a:srgbClr val="242424"/>
                </a:solidFill>
                <a:latin typeface="sohne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242424"/>
                </a:solidFill>
                <a:effectLst/>
                <a:latin typeface="sohne"/>
                <a:hlinkClick r:id="rId8"/>
              </a:rPr>
              <a:t>PyTorch</a:t>
            </a:r>
            <a:r>
              <a:rPr lang="en-US" sz="2400" b="1" i="0" dirty="0">
                <a:solidFill>
                  <a:srgbClr val="242424"/>
                </a:solidFill>
                <a:effectLst/>
                <a:latin typeface="sohne"/>
                <a:hlinkClick r:id="rId8"/>
              </a:rPr>
              <a:t> Geometric doc</a:t>
            </a:r>
            <a:endParaRPr lang="en-US" sz="2400" b="1" i="0" dirty="0">
              <a:solidFill>
                <a:srgbClr val="242424"/>
              </a:solidFill>
              <a:effectLst/>
              <a:latin typeface="so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42424"/>
                </a:solidFill>
                <a:latin typeface="sohne"/>
                <a:hlinkClick r:id="rId9"/>
              </a:rPr>
              <a:t>Graph Neural Network – Message Passing (GCN)</a:t>
            </a:r>
            <a:endParaRPr lang="en-US" sz="2400" b="1" dirty="0">
              <a:solidFill>
                <a:srgbClr val="242424"/>
              </a:solidFill>
              <a:latin typeface="so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42424"/>
                </a:solidFill>
                <a:effectLst/>
                <a:latin typeface="sohne"/>
                <a:hlinkClick r:id="rId10"/>
              </a:rPr>
              <a:t>Semi-Supervised Classification With </a:t>
            </a:r>
            <a:r>
              <a:rPr lang="en-US" sz="2400" b="1" dirty="0">
                <a:solidFill>
                  <a:srgbClr val="242424"/>
                </a:solidFill>
                <a:latin typeface="sohne"/>
                <a:hlinkClick r:id="rId10"/>
              </a:rPr>
              <a:t>GCN</a:t>
            </a:r>
            <a:endParaRPr lang="en-US" sz="2400" b="1" dirty="0">
              <a:solidFill>
                <a:srgbClr val="242424"/>
              </a:solidFill>
              <a:latin typeface="sohne"/>
            </a:endParaRPr>
          </a:p>
          <a:p>
            <a:endParaRPr lang="en-US" b="1" i="0" dirty="0">
              <a:solidFill>
                <a:srgbClr val="242424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2142239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5B90D7A-8256-F0A5-1373-5040235D4575}"/>
              </a:ext>
            </a:extLst>
          </p:cNvPr>
          <p:cNvSpPr txBox="1"/>
          <p:nvPr/>
        </p:nvSpPr>
        <p:spPr>
          <a:xfrm>
            <a:off x="1414007" y="1054446"/>
            <a:ext cx="9330193" cy="19389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GRAPH CONVOLUTIONAL NETWORKS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E02FF53-396D-E966-B9F5-3C32682F3C3A}"/>
              </a:ext>
            </a:extLst>
          </p:cNvPr>
          <p:cNvSpPr/>
          <p:nvPr/>
        </p:nvSpPr>
        <p:spPr>
          <a:xfrm>
            <a:off x="0" y="2227579"/>
            <a:ext cx="1368287" cy="208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3D4A1C-1299-2AAD-7020-35468F006AAA}"/>
              </a:ext>
            </a:extLst>
          </p:cNvPr>
          <p:cNvSpPr/>
          <p:nvPr/>
        </p:nvSpPr>
        <p:spPr>
          <a:xfrm>
            <a:off x="10823713" y="2227579"/>
            <a:ext cx="1368287" cy="208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A0F6608-7215-17AE-6576-664635C051AD}"/>
              </a:ext>
            </a:extLst>
          </p:cNvPr>
          <p:cNvSpPr/>
          <p:nvPr/>
        </p:nvSpPr>
        <p:spPr>
          <a:xfrm>
            <a:off x="1493520" y="1117600"/>
            <a:ext cx="9174480" cy="17719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266829D-1939-788F-54F7-F6016106251F}"/>
              </a:ext>
            </a:extLst>
          </p:cNvPr>
          <p:cNvSpPr txBox="1"/>
          <p:nvPr/>
        </p:nvSpPr>
        <p:spPr>
          <a:xfrm>
            <a:off x="7746909" y="3722434"/>
            <a:ext cx="307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Jesús Martínez, Carlos Sánchez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7B5EC2E-751E-314D-0799-BF699CA2908A}"/>
              </a:ext>
            </a:extLst>
          </p:cNvPr>
          <p:cNvSpPr txBox="1"/>
          <p:nvPr/>
        </p:nvSpPr>
        <p:spPr>
          <a:xfrm>
            <a:off x="8411321" y="4091721"/>
            <a:ext cx="24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Aprendizaje Máquina III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EEC9D0D-0E81-491C-DA68-6C4BFE2B08CE}"/>
              </a:ext>
            </a:extLst>
          </p:cNvPr>
          <p:cNvSpPr txBox="1"/>
          <p:nvPr/>
        </p:nvSpPr>
        <p:spPr>
          <a:xfrm>
            <a:off x="9617517" y="44610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Junio 2024</a:t>
            </a:r>
          </a:p>
        </p:txBody>
      </p:sp>
    </p:spTree>
    <p:extLst>
      <p:ext uri="{BB962C8B-B14F-4D97-AF65-F5344CB8AC3E}">
        <p14:creationId xmlns:p14="http://schemas.microsoft.com/office/powerpoint/2010/main" val="3807229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035679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Rectángulo 2" descr="Libro abierto contorno">
            <a:extLst>
              <a:ext uri="{FF2B5EF4-FFF2-40B4-BE49-F238E27FC236}">
                <a16:creationId xmlns:a16="http://schemas.microsoft.com/office/drawing/2014/main" id="{3F7BFC21-2568-8E27-52D6-351D4D948AF1}"/>
              </a:ext>
            </a:extLst>
          </p:cNvPr>
          <p:cNvSpPr/>
          <p:nvPr/>
        </p:nvSpPr>
        <p:spPr>
          <a:xfrm>
            <a:off x="383719" y="421578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CONCEPTOS PREVIOS:</a:t>
              </a:r>
            </a:p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u="sng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REDES NEURONALES</a:t>
              </a:r>
              <a:endParaRPr lang="en-US" sz="2400" u="sng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9DB922-63EA-B008-10D3-03901980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4</a:t>
            </a:fld>
            <a:endParaRPr lang="es-ES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BDEFA09B-1B76-674B-3578-2582F7D60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9" y="1422644"/>
            <a:ext cx="3821476" cy="22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28D0377-9BA3-A06E-CAC2-06426BA3A6A1}"/>
              </a:ext>
            </a:extLst>
          </p:cNvPr>
          <p:cNvSpPr txBox="1"/>
          <p:nvPr/>
        </p:nvSpPr>
        <p:spPr>
          <a:xfrm>
            <a:off x="760893" y="3839442"/>
            <a:ext cx="3591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5</a:t>
            </a:r>
            <a:r>
              <a:rPr lang="es-ES" sz="1400" dirty="0"/>
              <a:t>. Esquema básico de una red neuronal.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EFF99D0-87D5-7506-BE38-8E4E6A932DF6}"/>
              </a:ext>
            </a:extLst>
          </p:cNvPr>
          <p:cNvSpPr txBox="1"/>
          <p:nvPr/>
        </p:nvSpPr>
        <p:spPr>
          <a:xfrm>
            <a:off x="5100823" y="1842247"/>
            <a:ext cx="1983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Paso hacia delante </a:t>
            </a:r>
          </a:p>
          <a:p>
            <a:r>
              <a:rPr lang="es-ES" dirty="0"/>
              <a:t>(</a:t>
            </a:r>
            <a:r>
              <a:rPr lang="es-ES" i="1" dirty="0"/>
              <a:t>Forward Pass</a:t>
            </a:r>
            <a:r>
              <a:rPr lang="es-ES" dirty="0"/>
              <a:t>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17FC84F-92C4-BF7B-3C19-A2ECC59FA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823" y="2681874"/>
            <a:ext cx="1983300" cy="89970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0CA1D26C-0BF6-9199-6CEF-8442F8C77794}"/>
              </a:ext>
            </a:extLst>
          </p:cNvPr>
          <p:cNvSpPr txBox="1"/>
          <p:nvPr/>
        </p:nvSpPr>
        <p:spPr>
          <a:xfrm>
            <a:off x="6519345" y="1010326"/>
            <a:ext cx="3904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FUNCIONAMIENTO BÁSICO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ED294A3-0AFB-153F-1F59-20B048383AA6}"/>
              </a:ext>
            </a:extLst>
          </p:cNvPr>
          <p:cNvSpPr txBox="1"/>
          <p:nvPr/>
        </p:nvSpPr>
        <p:spPr>
          <a:xfrm>
            <a:off x="7546906" y="1842245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 err="1"/>
              <a:t>Loss</a:t>
            </a:r>
            <a:r>
              <a:rPr lang="es-ES" i="1" dirty="0"/>
              <a:t> </a:t>
            </a:r>
            <a:r>
              <a:rPr lang="es-ES" i="1" dirty="0" err="1"/>
              <a:t>function</a:t>
            </a:r>
            <a:endParaRPr lang="es-ES" i="1" dirty="0"/>
          </a:p>
          <a:p>
            <a:pPr algn="ctr"/>
            <a:r>
              <a:rPr lang="es-ES" i="1" dirty="0" err="1"/>
              <a:t>evaluation</a:t>
            </a:r>
            <a:endParaRPr lang="es-ES" i="1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CAFAF53-CC4E-403B-F54B-81531DBC068C}"/>
              </a:ext>
            </a:extLst>
          </p:cNvPr>
          <p:cNvSpPr txBox="1"/>
          <p:nvPr/>
        </p:nvSpPr>
        <p:spPr>
          <a:xfrm>
            <a:off x="9431874" y="1842245"/>
            <a:ext cx="173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Paso hacia atrás </a:t>
            </a:r>
          </a:p>
          <a:p>
            <a:r>
              <a:rPr lang="es-ES" dirty="0"/>
              <a:t>(</a:t>
            </a:r>
            <a:r>
              <a:rPr lang="es-ES" i="1" dirty="0" err="1"/>
              <a:t>Backward</a:t>
            </a:r>
            <a:r>
              <a:rPr lang="es-ES" i="1" dirty="0"/>
              <a:t> Pass</a:t>
            </a:r>
            <a:r>
              <a:rPr lang="es-ES" dirty="0"/>
              <a:t>)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671EA34C-3E3D-516F-E0EF-BD10ADD89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906" y="2681874"/>
            <a:ext cx="1543050" cy="90487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8F0A97E-5937-39D4-ED6C-AC2B4DEBF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6560" y="2589922"/>
            <a:ext cx="928769" cy="10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5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035679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3" name="Rectángulo 2" descr="Libro abierto contorno">
            <a:extLst>
              <a:ext uri="{FF2B5EF4-FFF2-40B4-BE49-F238E27FC236}">
                <a16:creationId xmlns:a16="http://schemas.microsoft.com/office/drawing/2014/main" id="{3F7BFC21-2568-8E27-52D6-351D4D948AF1}"/>
              </a:ext>
            </a:extLst>
          </p:cNvPr>
          <p:cNvSpPr/>
          <p:nvPr/>
        </p:nvSpPr>
        <p:spPr>
          <a:xfrm>
            <a:off x="383719" y="421578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CONCEPTOS PREVIOS:</a:t>
              </a:r>
            </a:p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u="sng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REDES NEURONALES</a:t>
              </a:r>
              <a:endParaRPr lang="en-US" sz="2400" u="sng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9DB922-63EA-B008-10D3-03901980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5</a:t>
            </a:fld>
            <a:endParaRPr lang="es-ES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BDEFA09B-1B76-674B-3578-2582F7D60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9" y="1422644"/>
            <a:ext cx="3821476" cy="22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28D0377-9BA3-A06E-CAC2-06426BA3A6A1}"/>
              </a:ext>
            </a:extLst>
          </p:cNvPr>
          <p:cNvSpPr txBox="1"/>
          <p:nvPr/>
        </p:nvSpPr>
        <p:spPr>
          <a:xfrm>
            <a:off x="760893" y="3839442"/>
            <a:ext cx="3591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5</a:t>
            </a:r>
            <a:r>
              <a:rPr lang="es-ES" sz="1400" dirty="0"/>
              <a:t>. Esquema básico de una red neuronal.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EFF99D0-87D5-7506-BE38-8E4E6A932DF6}"/>
              </a:ext>
            </a:extLst>
          </p:cNvPr>
          <p:cNvSpPr txBox="1"/>
          <p:nvPr/>
        </p:nvSpPr>
        <p:spPr>
          <a:xfrm>
            <a:off x="5100823" y="1842247"/>
            <a:ext cx="1983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Paso hacia delante </a:t>
            </a:r>
          </a:p>
          <a:p>
            <a:r>
              <a:rPr lang="es-ES" dirty="0"/>
              <a:t>(</a:t>
            </a:r>
            <a:r>
              <a:rPr lang="es-ES" i="1" dirty="0"/>
              <a:t>Forward Pass</a:t>
            </a:r>
            <a:r>
              <a:rPr lang="es-ES" dirty="0"/>
              <a:t>)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17FC84F-92C4-BF7B-3C19-A2ECC59FA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823" y="2681874"/>
            <a:ext cx="1983300" cy="89970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0CA1D26C-0BF6-9199-6CEF-8442F8C77794}"/>
              </a:ext>
            </a:extLst>
          </p:cNvPr>
          <p:cNvSpPr txBox="1"/>
          <p:nvPr/>
        </p:nvSpPr>
        <p:spPr>
          <a:xfrm>
            <a:off x="6519345" y="1010326"/>
            <a:ext cx="3904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FUNCIONAMIENTO BÁSICO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ED294A3-0AFB-153F-1F59-20B048383AA6}"/>
              </a:ext>
            </a:extLst>
          </p:cNvPr>
          <p:cNvSpPr txBox="1"/>
          <p:nvPr/>
        </p:nvSpPr>
        <p:spPr>
          <a:xfrm>
            <a:off x="7546906" y="1842245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 err="1"/>
              <a:t>Loss</a:t>
            </a:r>
            <a:r>
              <a:rPr lang="es-ES" i="1" dirty="0"/>
              <a:t> </a:t>
            </a:r>
            <a:r>
              <a:rPr lang="es-ES" i="1" dirty="0" err="1"/>
              <a:t>function</a:t>
            </a:r>
            <a:endParaRPr lang="es-ES" i="1" dirty="0"/>
          </a:p>
          <a:p>
            <a:pPr algn="ctr"/>
            <a:r>
              <a:rPr lang="es-ES" i="1" dirty="0" err="1"/>
              <a:t>evaluation</a:t>
            </a:r>
            <a:endParaRPr lang="es-ES" i="1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CAFAF53-CC4E-403B-F54B-81531DBC068C}"/>
              </a:ext>
            </a:extLst>
          </p:cNvPr>
          <p:cNvSpPr txBox="1"/>
          <p:nvPr/>
        </p:nvSpPr>
        <p:spPr>
          <a:xfrm>
            <a:off x="9431874" y="1842245"/>
            <a:ext cx="173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Paso hacia atrás </a:t>
            </a:r>
          </a:p>
          <a:p>
            <a:r>
              <a:rPr lang="es-ES" dirty="0"/>
              <a:t>(</a:t>
            </a:r>
            <a:r>
              <a:rPr lang="es-ES" i="1" dirty="0" err="1"/>
              <a:t>Backward</a:t>
            </a:r>
            <a:r>
              <a:rPr lang="es-ES" i="1" dirty="0"/>
              <a:t> Pass</a:t>
            </a:r>
            <a:r>
              <a:rPr lang="es-ES" dirty="0"/>
              <a:t>)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671EA34C-3E3D-516F-E0EF-BD10ADD89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906" y="2681874"/>
            <a:ext cx="1543050" cy="90487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8F0A97E-5937-39D4-ED6C-AC2B4DEBF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6560" y="2589922"/>
            <a:ext cx="928769" cy="1071657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ECA14678-EEC1-B4D2-6A82-B6CD1CB7AF42}"/>
              </a:ext>
            </a:extLst>
          </p:cNvPr>
          <p:cNvSpPr txBox="1"/>
          <p:nvPr/>
        </p:nvSpPr>
        <p:spPr>
          <a:xfrm>
            <a:off x="168378" y="4685041"/>
            <a:ext cx="283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TIPOS DE</a:t>
            </a:r>
          </a:p>
          <a:p>
            <a:pPr algn="ctr"/>
            <a:r>
              <a:rPr lang="es-ES" sz="2400" b="1" dirty="0"/>
              <a:t>REDES NEURONALES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24348B4-9378-89B6-8CA6-94B121DB2306}"/>
              </a:ext>
            </a:extLst>
          </p:cNvPr>
          <p:cNvSpPr txBox="1"/>
          <p:nvPr/>
        </p:nvSpPr>
        <p:spPr>
          <a:xfrm>
            <a:off x="839814" y="57482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Muchísimos…</a:t>
            </a:r>
          </a:p>
        </p:txBody>
      </p:sp>
      <p:pic>
        <p:nvPicPr>
          <p:cNvPr id="45" name="Imagen 44" descr="Diagrama&#10;&#10;Descripción generada automáticamente">
            <a:extLst>
              <a:ext uri="{FF2B5EF4-FFF2-40B4-BE49-F238E27FC236}">
                <a16:creationId xmlns:a16="http://schemas.microsoft.com/office/drawing/2014/main" id="{658A30EB-C2ED-27AE-B775-926BF8D10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77" y="4585647"/>
            <a:ext cx="2278452" cy="1358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Imagen 46" descr="Diagrama&#10;&#10;Descripción generada automáticamente">
            <a:extLst>
              <a:ext uri="{FF2B5EF4-FFF2-40B4-BE49-F238E27FC236}">
                <a16:creationId xmlns:a16="http://schemas.microsoft.com/office/drawing/2014/main" id="{64004573-42EE-97C9-B29B-1D5D5CBD9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264" y="4483289"/>
            <a:ext cx="2278452" cy="1555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F6DC9B8A-2A0F-8322-FB0D-0979DDC79751}"/>
              </a:ext>
            </a:extLst>
          </p:cNvPr>
          <p:cNvSpPr txBox="1"/>
          <p:nvPr/>
        </p:nvSpPr>
        <p:spPr>
          <a:xfrm>
            <a:off x="3269777" y="6198795"/>
            <a:ext cx="2185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6</a:t>
            </a:r>
            <a:r>
              <a:rPr lang="es-ES" sz="1400" dirty="0"/>
              <a:t>. Perceptrón simple</a:t>
            </a:r>
            <a:endParaRPr lang="es-ES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45ABF6B-9356-F2A9-9C33-37848113A339}"/>
              </a:ext>
            </a:extLst>
          </p:cNvPr>
          <p:cNvSpPr txBox="1"/>
          <p:nvPr/>
        </p:nvSpPr>
        <p:spPr>
          <a:xfrm>
            <a:off x="5998578" y="6202461"/>
            <a:ext cx="2472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7</a:t>
            </a:r>
            <a:r>
              <a:rPr lang="es-ES" sz="1400" dirty="0"/>
              <a:t>. Perceptrón multicapa.</a:t>
            </a:r>
            <a:endParaRPr lang="es-ES" dirty="0"/>
          </a:p>
        </p:txBody>
      </p:sp>
      <p:pic>
        <p:nvPicPr>
          <p:cNvPr id="1026" name="Picture 2" descr="Redes neuronales recurrentes – KW Foundation">
            <a:extLst>
              <a:ext uri="{FF2B5EF4-FFF2-40B4-BE49-F238E27FC236}">
                <a16:creationId xmlns:a16="http://schemas.microsoft.com/office/drawing/2014/main" id="{64D8F8A0-8FB7-0982-0A9A-DB4BB1279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t="26465" r="8008" b="15397"/>
          <a:stretch/>
        </p:blipFill>
        <p:spPr bwMode="auto">
          <a:xfrm>
            <a:off x="8832197" y="4793691"/>
            <a:ext cx="2933546" cy="9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EE35B86A-C385-97AC-83AB-0CA0A5AC052A}"/>
              </a:ext>
            </a:extLst>
          </p:cNvPr>
          <p:cNvSpPr txBox="1"/>
          <p:nvPr/>
        </p:nvSpPr>
        <p:spPr>
          <a:xfrm>
            <a:off x="9089956" y="6198794"/>
            <a:ext cx="2225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8</a:t>
            </a:r>
            <a:r>
              <a:rPr lang="es-ES" sz="1400" dirty="0"/>
              <a:t>. Redes recurrentes.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4833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035679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3" name="Rectángulo 2" descr="Libro abierto contorno">
            <a:extLst>
              <a:ext uri="{FF2B5EF4-FFF2-40B4-BE49-F238E27FC236}">
                <a16:creationId xmlns:a16="http://schemas.microsoft.com/office/drawing/2014/main" id="{3F7BFC21-2568-8E27-52D6-351D4D948AF1}"/>
              </a:ext>
            </a:extLst>
          </p:cNvPr>
          <p:cNvSpPr/>
          <p:nvPr/>
        </p:nvSpPr>
        <p:spPr>
          <a:xfrm>
            <a:off x="383719" y="421578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CONCEPTOS PREVIOS:</a:t>
              </a:r>
            </a:p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u="sng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</a:t>
              </a:r>
              <a:endParaRPr lang="en-US" sz="2400" u="sng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9DB922-63EA-B008-10D3-03901980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6</a:t>
            </a:fld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13341D-AF11-CA8D-9418-2ED0C8568A09}"/>
              </a:ext>
            </a:extLst>
          </p:cNvPr>
          <p:cNvSpPr txBox="1"/>
          <p:nvPr/>
        </p:nvSpPr>
        <p:spPr>
          <a:xfrm>
            <a:off x="805441" y="4430806"/>
            <a:ext cx="4213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9</a:t>
            </a:r>
            <a:r>
              <a:rPr lang="es-ES" sz="1400" dirty="0"/>
              <a:t>. Arquitectura de una red convolucional simple.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C465DF-A28E-6013-5BE4-C36A67C40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65" y="1526142"/>
            <a:ext cx="5265578" cy="26798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1DBA0A-F6C6-71FD-6AA6-64E3A3AB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058" y="689419"/>
            <a:ext cx="2015664" cy="1437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A708E2B-BC13-D8D7-7605-0E7A1E961065}"/>
              </a:ext>
            </a:extLst>
          </p:cNvPr>
          <p:cNvSpPr txBox="1"/>
          <p:nvPr/>
        </p:nvSpPr>
        <p:spPr>
          <a:xfrm>
            <a:off x="6695159" y="2329403"/>
            <a:ext cx="4876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10</a:t>
            </a:r>
            <a:r>
              <a:rPr lang="es-ES" sz="1400" dirty="0"/>
              <a:t>. Intuición de lo que sucede en una capa convolucional.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D85C03-6F2D-701D-1F2E-8D1DBA576B03}"/>
              </a:ext>
            </a:extLst>
          </p:cNvPr>
          <p:cNvSpPr txBox="1"/>
          <p:nvPr/>
        </p:nvSpPr>
        <p:spPr>
          <a:xfrm>
            <a:off x="973328" y="5008692"/>
            <a:ext cx="3532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Increíblemente buenas para </a:t>
            </a:r>
          </a:p>
          <a:p>
            <a:pPr algn="ctr"/>
            <a:r>
              <a:rPr lang="es-ES" dirty="0"/>
              <a:t>extraer características de imágenes.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7E6AB99-9BA0-FA0E-4CF2-739A201F683E}"/>
              </a:ext>
            </a:extLst>
          </p:cNvPr>
          <p:cNvSpPr txBox="1"/>
          <p:nvPr/>
        </p:nvSpPr>
        <p:spPr>
          <a:xfrm>
            <a:off x="9283303" y="977308"/>
            <a:ext cx="22881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Los valores de los filtros</a:t>
            </a:r>
          </a:p>
          <a:p>
            <a:r>
              <a:rPr lang="es-ES" sz="1600" dirty="0"/>
              <a:t>van a ser </a:t>
            </a:r>
            <a:r>
              <a:rPr lang="es-ES" sz="1600" dirty="0" err="1"/>
              <a:t>autoaprendidos</a:t>
            </a:r>
            <a:endParaRPr lang="es-ES" sz="1600" dirty="0"/>
          </a:p>
          <a:p>
            <a:r>
              <a:rPr lang="es-ES" sz="1600" dirty="0"/>
              <a:t>por la red.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B59D6E8-BA38-49E9-0523-B3D1DEDA29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16" t="5716" r="9421" b="9433"/>
          <a:stretch/>
        </p:blipFill>
        <p:spPr>
          <a:xfrm>
            <a:off x="7102699" y="3165253"/>
            <a:ext cx="1428750" cy="14097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F297197-FA41-7294-19C5-5DE5AB1519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05" t="5975" r="7319" b="7690"/>
          <a:stretch/>
        </p:blipFill>
        <p:spPr>
          <a:xfrm>
            <a:off x="9816022" y="3261576"/>
            <a:ext cx="1222688" cy="121705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12CAF83-F7E7-3DAD-1AC1-5F6193BA1E51}"/>
              </a:ext>
            </a:extLst>
          </p:cNvPr>
          <p:cNvSpPr txBox="1"/>
          <p:nvPr/>
        </p:nvSpPr>
        <p:spPr>
          <a:xfrm>
            <a:off x="6812338" y="4854803"/>
            <a:ext cx="4641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11</a:t>
            </a:r>
            <a:r>
              <a:rPr lang="es-ES" sz="1400" dirty="0"/>
              <a:t>. Intuición de lo que sucede en una capa de </a:t>
            </a:r>
            <a:r>
              <a:rPr lang="es-ES" sz="1400" i="1" dirty="0" err="1"/>
              <a:t>pooling</a:t>
            </a:r>
            <a:r>
              <a:rPr lang="es-ES" sz="1400" dirty="0"/>
              <a:t>.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E38BC63-375A-1400-91D5-B839421D69D1}"/>
              </a:ext>
            </a:extLst>
          </p:cNvPr>
          <p:cNvCxnSpPr/>
          <p:nvPr/>
        </p:nvCxnSpPr>
        <p:spPr>
          <a:xfrm>
            <a:off x="8763026" y="3870103"/>
            <a:ext cx="740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1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13840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INTRODUCCIÓN A GCN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BBE819-A3CF-152F-C7FA-EBD57474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7</a:t>
            </a:fld>
            <a:endParaRPr lang="es-ES"/>
          </a:p>
        </p:txBody>
      </p:sp>
      <p:sp>
        <p:nvSpPr>
          <p:cNvPr id="12" name="Rectángulo 11" descr="Conexiones contorno">
            <a:extLst>
              <a:ext uri="{FF2B5EF4-FFF2-40B4-BE49-F238E27FC236}">
                <a16:creationId xmlns:a16="http://schemas.microsoft.com/office/drawing/2014/main" id="{7B963015-06B5-4B46-B2DE-5CBF469FFADC}"/>
              </a:ext>
            </a:extLst>
          </p:cNvPr>
          <p:cNvSpPr/>
          <p:nvPr/>
        </p:nvSpPr>
        <p:spPr>
          <a:xfrm>
            <a:off x="390772" y="441927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14DD98-D1AF-CC0C-8529-06F91C2B437F}"/>
              </a:ext>
            </a:extLst>
          </p:cNvPr>
          <p:cNvSpPr txBox="1"/>
          <p:nvPr/>
        </p:nvSpPr>
        <p:spPr>
          <a:xfrm>
            <a:off x="231265" y="1236372"/>
            <a:ext cx="445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“Matrimonio” entre Grafos y redes convolucionales</a:t>
            </a:r>
          </a:p>
        </p:txBody>
      </p:sp>
      <p:pic>
        <p:nvPicPr>
          <p:cNvPr id="19" name="Imagen 18" descr="Escala de tiempo&#10;&#10;Descripción generada automáticamente">
            <a:extLst>
              <a:ext uri="{FF2B5EF4-FFF2-40B4-BE49-F238E27FC236}">
                <a16:creationId xmlns:a16="http://schemas.microsoft.com/office/drawing/2014/main" id="{FC432DBE-6760-7A23-88C4-62038650D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6" y="1588623"/>
            <a:ext cx="5432761" cy="311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B00B417-CBD8-5D3C-51C5-2972BA6EEB36}"/>
              </a:ext>
            </a:extLst>
          </p:cNvPr>
          <p:cNvSpPr txBox="1"/>
          <p:nvPr/>
        </p:nvSpPr>
        <p:spPr>
          <a:xfrm>
            <a:off x="1116401" y="4732317"/>
            <a:ext cx="385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12</a:t>
            </a:r>
            <a:r>
              <a:rPr lang="es-ES" sz="1400" dirty="0"/>
              <a:t>. Concepto de propagación de mensajes.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A9C618D-509F-F456-B18A-A11EEE2F3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922" y="5245720"/>
            <a:ext cx="2228850" cy="89535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45D1BC5-6CF9-60F1-101E-87D8F1770BE0}"/>
              </a:ext>
            </a:extLst>
          </p:cNvPr>
          <p:cNvSpPr txBox="1"/>
          <p:nvPr/>
        </p:nvSpPr>
        <p:spPr>
          <a:xfrm>
            <a:off x="1451766" y="6246524"/>
            <a:ext cx="3353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Vector de representación de un nodo</a:t>
            </a:r>
          </a:p>
          <a:p>
            <a:r>
              <a:rPr lang="es-ES" sz="1600" dirty="0"/>
              <a:t> como combinación del de sus vecinos</a:t>
            </a:r>
          </a:p>
        </p:txBody>
      </p:sp>
    </p:spTree>
    <p:extLst>
      <p:ext uri="{BB962C8B-B14F-4D97-AF65-F5344CB8AC3E}">
        <p14:creationId xmlns:p14="http://schemas.microsoft.com/office/powerpoint/2010/main" val="2789319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13840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INTRODUCCIÓN A GCN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BBE819-A3CF-152F-C7FA-EBD57474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8</a:t>
            </a:fld>
            <a:endParaRPr lang="es-ES"/>
          </a:p>
        </p:txBody>
      </p:sp>
      <p:sp>
        <p:nvSpPr>
          <p:cNvPr id="12" name="Rectángulo 11" descr="Conexiones contorno">
            <a:extLst>
              <a:ext uri="{FF2B5EF4-FFF2-40B4-BE49-F238E27FC236}">
                <a16:creationId xmlns:a16="http://schemas.microsoft.com/office/drawing/2014/main" id="{7B963015-06B5-4B46-B2DE-5CBF469FFADC}"/>
              </a:ext>
            </a:extLst>
          </p:cNvPr>
          <p:cNvSpPr/>
          <p:nvPr/>
        </p:nvSpPr>
        <p:spPr>
          <a:xfrm>
            <a:off x="390772" y="441927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14DD98-D1AF-CC0C-8529-06F91C2B437F}"/>
              </a:ext>
            </a:extLst>
          </p:cNvPr>
          <p:cNvSpPr txBox="1"/>
          <p:nvPr/>
        </p:nvSpPr>
        <p:spPr>
          <a:xfrm>
            <a:off x="231265" y="1236372"/>
            <a:ext cx="445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“Matrimonio” entre Grafos y redes convolucionales</a:t>
            </a:r>
          </a:p>
        </p:txBody>
      </p:sp>
      <p:pic>
        <p:nvPicPr>
          <p:cNvPr id="19" name="Imagen 18" descr="Escala de tiempo&#10;&#10;Descripción generada automáticamente">
            <a:extLst>
              <a:ext uri="{FF2B5EF4-FFF2-40B4-BE49-F238E27FC236}">
                <a16:creationId xmlns:a16="http://schemas.microsoft.com/office/drawing/2014/main" id="{FC432DBE-6760-7A23-88C4-62038650D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6" y="1588623"/>
            <a:ext cx="5432761" cy="311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B00B417-CBD8-5D3C-51C5-2972BA6EEB36}"/>
              </a:ext>
            </a:extLst>
          </p:cNvPr>
          <p:cNvSpPr txBox="1"/>
          <p:nvPr/>
        </p:nvSpPr>
        <p:spPr>
          <a:xfrm>
            <a:off x="1116401" y="4732317"/>
            <a:ext cx="385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12</a:t>
            </a:r>
            <a:r>
              <a:rPr lang="es-ES" sz="1400" dirty="0"/>
              <a:t>. Concepto de propagación de mensajes.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A9C618D-509F-F456-B18A-A11EEE2F3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922" y="5245720"/>
            <a:ext cx="2228850" cy="89535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45D1BC5-6CF9-60F1-101E-87D8F1770BE0}"/>
              </a:ext>
            </a:extLst>
          </p:cNvPr>
          <p:cNvSpPr txBox="1"/>
          <p:nvPr/>
        </p:nvSpPr>
        <p:spPr>
          <a:xfrm>
            <a:off x="1451766" y="6246524"/>
            <a:ext cx="3353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Vector de representación de un nodo</a:t>
            </a:r>
          </a:p>
          <a:p>
            <a:r>
              <a:rPr lang="es-ES" sz="1600" dirty="0"/>
              <a:t> como combinación del de sus vecinos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EB74A9C-1B41-54D2-AD96-325F94642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473" y="360512"/>
            <a:ext cx="2436254" cy="95750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5CDD866-B173-452A-538E-2325F69F0048}"/>
              </a:ext>
            </a:extLst>
          </p:cNvPr>
          <p:cNvSpPr txBox="1"/>
          <p:nvPr/>
        </p:nvSpPr>
        <p:spPr>
          <a:xfrm>
            <a:off x="6950626" y="1393405"/>
            <a:ext cx="331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Expresión general para capas </a:t>
            </a:r>
            <a:r>
              <a:rPr lang="es-ES" sz="1600" i="1" dirty="0"/>
              <a:t>l</a:t>
            </a:r>
            <a:r>
              <a:rPr lang="es-ES" sz="1600" dirty="0"/>
              <a:t>-</a:t>
            </a:r>
            <a:r>
              <a:rPr lang="es-ES" sz="1600" dirty="0" err="1"/>
              <a:t>ésimas</a:t>
            </a:r>
            <a:endParaRPr lang="es-ES" sz="1600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1CBF26E8-B2BC-EC3C-38C5-459693B30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2918" y="1880801"/>
            <a:ext cx="4057650" cy="600075"/>
          </a:xfrm>
          <a:prstGeom prst="rect">
            <a:avLst/>
          </a:prstGeom>
        </p:spPr>
      </p:pic>
      <p:sp>
        <p:nvSpPr>
          <p:cNvPr id="60" name="Flecha: circular 59">
            <a:extLst>
              <a:ext uri="{FF2B5EF4-FFF2-40B4-BE49-F238E27FC236}">
                <a16:creationId xmlns:a16="http://schemas.microsoft.com/office/drawing/2014/main" id="{40BC0ED9-803D-7F56-3AA5-95145F2F4351}"/>
              </a:ext>
            </a:extLst>
          </p:cNvPr>
          <p:cNvSpPr/>
          <p:nvPr/>
        </p:nvSpPr>
        <p:spPr>
          <a:xfrm rot="5400000">
            <a:off x="10419750" y="1008269"/>
            <a:ext cx="1196218" cy="90799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388626"/>
              <a:gd name="adj5" fmla="val 1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17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37F3575-9461-8937-6A7D-9D658010C8D8}"/>
              </a:ext>
            </a:extLst>
          </p:cNvPr>
          <p:cNvSpPr/>
          <p:nvPr/>
        </p:nvSpPr>
        <p:spPr>
          <a:xfrm>
            <a:off x="231265" y="241387"/>
            <a:ext cx="5138403" cy="89997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48883B-5FA2-46FD-82C0-3DEF26B2378D}"/>
              </a:ext>
            </a:extLst>
          </p:cNvPr>
          <p:cNvGrpSpPr/>
          <p:nvPr/>
        </p:nvGrpSpPr>
        <p:grpSpPr>
          <a:xfrm>
            <a:off x="973328" y="239434"/>
            <a:ext cx="4143421" cy="899970"/>
            <a:chOff x="606403" y="1146432"/>
            <a:chExt cx="6455157" cy="89997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B9C7AA8-7A42-1EA6-3AC6-708BF611C565}"/>
                </a:ext>
              </a:extLst>
            </p:cNvPr>
            <p:cNvSpPr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078D04-D0A4-8CD3-4E0C-0DD1B769E48E}"/>
                </a:ext>
              </a:extLst>
            </p:cNvPr>
            <p:cNvSpPr txBox="1"/>
            <p:nvPr/>
          </p:nvSpPr>
          <p:spPr>
            <a:xfrm>
              <a:off x="606403" y="1146432"/>
              <a:ext cx="6455157" cy="899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47" tIns="95247" rIns="95247" bIns="95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INTRODUCCIÓN A GCN</a:t>
              </a:r>
              <a:endParaRPr lang="en-US" sz="24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BBE819-A3CF-152F-C7FA-EBD57474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34D-0E1E-4567-A35E-7BA53D260F24}" type="slidenum">
              <a:rPr lang="es-ES" smtClean="0"/>
              <a:t>9</a:t>
            </a:fld>
            <a:endParaRPr lang="es-ES"/>
          </a:p>
        </p:txBody>
      </p:sp>
      <p:sp>
        <p:nvSpPr>
          <p:cNvPr id="12" name="Rectángulo 11" descr="Conexiones contorno">
            <a:extLst>
              <a:ext uri="{FF2B5EF4-FFF2-40B4-BE49-F238E27FC236}">
                <a16:creationId xmlns:a16="http://schemas.microsoft.com/office/drawing/2014/main" id="{7B963015-06B5-4B46-B2DE-5CBF469FFADC}"/>
              </a:ext>
            </a:extLst>
          </p:cNvPr>
          <p:cNvSpPr/>
          <p:nvPr/>
        </p:nvSpPr>
        <p:spPr>
          <a:xfrm>
            <a:off x="390772" y="441927"/>
            <a:ext cx="494983" cy="49498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14DD98-D1AF-CC0C-8529-06F91C2B437F}"/>
              </a:ext>
            </a:extLst>
          </p:cNvPr>
          <p:cNvSpPr txBox="1"/>
          <p:nvPr/>
        </p:nvSpPr>
        <p:spPr>
          <a:xfrm>
            <a:off x="231265" y="1236372"/>
            <a:ext cx="445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“Matrimonio” entre Grafos y redes convolucionales</a:t>
            </a:r>
          </a:p>
        </p:txBody>
      </p:sp>
      <p:pic>
        <p:nvPicPr>
          <p:cNvPr id="19" name="Imagen 18" descr="Escala de tiempo&#10;&#10;Descripción generada automáticamente">
            <a:extLst>
              <a:ext uri="{FF2B5EF4-FFF2-40B4-BE49-F238E27FC236}">
                <a16:creationId xmlns:a16="http://schemas.microsoft.com/office/drawing/2014/main" id="{FC432DBE-6760-7A23-88C4-62038650D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6" y="1588623"/>
            <a:ext cx="5432761" cy="311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B00B417-CBD8-5D3C-51C5-2972BA6EEB36}"/>
              </a:ext>
            </a:extLst>
          </p:cNvPr>
          <p:cNvSpPr txBox="1"/>
          <p:nvPr/>
        </p:nvSpPr>
        <p:spPr>
          <a:xfrm>
            <a:off x="1116401" y="4732317"/>
            <a:ext cx="385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12</a:t>
            </a:r>
            <a:r>
              <a:rPr lang="es-ES" sz="1400" dirty="0"/>
              <a:t>. Concepto de propagación de mensajes.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A9C618D-509F-F456-B18A-A11EEE2F3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922" y="5245720"/>
            <a:ext cx="2228850" cy="89535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45D1BC5-6CF9-60F1-101E-87D8F1770BE0}"/>
              </a:ext>
            </a:extLst>
          </p:cNvPr>
          <p:cNvSpPr txBox="1"/>
          <p:nvPr/>
        </p:nvSpPr>
        <p:spPr>
          <a:xfrm>
            <a:off x="1451766" y="6246524"/>
            <a:ext cx="3353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Vector de representación de un nodo</a:t>
            </a:r>
          </a:p>
          <a:p>
            <a:r>
              <a:rPr lang="es-ES" sz="1600" dirty="0"/>
              <a:t> como combinación del de sus vecinos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EB74A9C-1B41-54D2-AD96-325F94642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473" y="360512"/>
            <a:ext cx="2436254" cy="95750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5CDD866-B173-452A-538E-2325F69F0048}"/>
              </a:ext>
            </a:extLst>
          </p:cNvPr>
          <p:cNvSpPr txBox="1"/>
          <p:nvPr/>
        </p:nvSpPr>
        <p:spPr>
          <a:xfrm>
            <a:off x="6950626" y="1393405"/>
            <a:ext cx="331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Expresión general para capas </a:t>
            </a:r>
            <a:r>
              <a:rPr lang="es-ES" sz="1600" i="1" dirty="0"/>
              <a:t>l</a:t>
            </a:r>
            <a:r>
              <a:rPr lang="es-ES" sz="1600" dirty="0"/>
              <a:t>-</a:t>
            </a:r>
            <a:r>
              <a:rPr lang="es-ES" sz="1600" dirty="0" err="1"/>
              <a:t>ésimas</a:t>
            </a:r>
            <a:endParaRPr lang="es-ES" sz="1600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1CBF26E8-B2BC-EC3C-38C5-459693B30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2918" y="1880801"/>
            <a:ext cx="4057650" cy="600075"/>
          </a:xfrm>
          <a:prstGeom prst="rect">
            <a:avLst/>
          </a:prstGeom>
        </p:spPr>
      </p:pic>
      <p:pic>
        <p:nvPicPr>
          <p:cNvPr id="40" name="Imagen 39" descr="Texto&#10;&#10;Descripción generada automáticamente con confianza baja">
            <a:extLst>
              <a:ext uri="{FF2B5EF4-FFF2-40B4-BE49-F238E27FC236}">
                <a16:creationId xmlns:a16="http://schemas.microsoft.com/office/drawing/2014/main" id="{61B630DE-BA49-7DD7-C1F3-EBE489D847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48" y="2836087"/>
            <a:ext cx="2659014" cy="11931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61694B6F-361A-D7C8-F9AB-2BD55F775736}"/>
              </a:ext>
            </a:extLst>
          </p:cNvPr>
          <p:cNvSpPr txBox="1"/>
          <p:nvPr/>
        </p:nvSpPr>
        <p:spPr>
          <a:xfrm>
            <a:off x="7532393" y="4076668"/>
            <a:ext cx="2545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13. </a:t>
            </a:r>
            <a:r>
              <a:rPr lang="es-ES" sz="1400" dirty="0"/>
              <a:t>Matriz de adyacencia.</a:t>
            </a:r>
            <a:endParaRPr lang="es-ES" sz="1400" b="1" dirty="0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40045EDA-8EB2-8D3B-F5C1-1096E76206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4237" y="4533115"/>
            <a:ext cx="3044008" cy="14575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2CFFD97-83C9-5A9A-79EF-3B407303472E}"/>
              </a:ext>
            </a:extLst>
          </p:cNvPr>
          <p:cNvCxnSpPr/>
          <p:nvPr/>
        </p:nvCxnSpPr>
        <p:spPr>
          <a:xfrm flipH="1">
            <a:off x="8680361" y="2414789"/>
            <a:ext cx="251138" cy="8178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ED755E5-5B9A-2FA8-9C3F-09EC75B96214}"/>
              </a:ext>
            </a:extLst>
          </p:cNvPr>
          <p:cNvSpPr txBox="1"/>
          <p:nvPr/>
        </p:nvSpPr>
        <p:spPr>
          <a:xfrm>
            <a:off x="7387074" y="6164553"/>
            <a:ext cx="319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/>
              <a:t>Figura 14. </a:t>
            </a:r>
            <a:r>
              <a:rPr lang="es-ES" sz="1400" dirty="0"/>
              <a:t>Formato </a:t>
            </a:r>
            <a:r>
              <a:rPr lang="es-ES" sz="1400" dirty="0" err="1"/>
              <a:t>Coordinate</a:t>
            </a:r>
            <a:r>
              <a:rPr lang="es-ES" sz="1400" dirty="0"/>
              <a:t> </a:t>
            </a:r>
            <a:r>
              <a:rPr lang="es-ES" sz="1400" dirty="0" err="1"/>
              <a:t>list</a:t>
            </a:r>
            <a:r>
              <a:rPr lang="es-ES" sz="1400" dirty="0"/>
              <a:t> (COO).</a:t>
            </a:r>
            <a:endParaRPr lang="es-ES" sz="1400" b="1" dirty="0"/>
          </a:p>
        </p:txBody>
      </p:sp>
      <p:sp>
        <p:nvSpPr>
          <p:cNvPr id="60" name="Flecha: circular 59">
            <a:extLst>
              <a:ext uri="{FF2B5EF4-FFF2-40B4-BE49-F238E27FC236}">
                <a16:creationId xmlns:a16="http://schemas.microsoft.com/office/drawing/2014/main" id="{40BC0ED9-803D-7F56-3AA5-95145F2F4351}"/>
              </a:ext>
            </a:extLst>
          </p:cNvPr>
          <p:cNvSpPr/>
          <p:nvPr/>
        </p:nvSpPr>
        <p:spPr>
          <a:xfrm rot="5400000">
            <a:off x="10419750" y="1008269"/>
            <a:ext cx="1196218" cy="90799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388626"/>
              <a:gd name="adj5" fmla="val 1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05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407</TotalTime>
  <Words>1490</Words>
  <Application>Microsoft Office PowerPoint</Application>
  <PresentationFormat>Panorámica</PresentationFormat>
  <Paragraphs>274</Paragraphs>
  <Slides>33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Consolas</vt:lpstr>
      <vt:lpstr>sohne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Vicente</dc:creator>
  <cp:lastModifiedBy>Jesús Martínez Leal</cp:lastModifiedBy>
  <cp:revision>3</cp:revision>
  <dcterms:created xsi:type="dcterms:W3CDTF">2023-11-20T11:07:13Z</dcterms:created>
  <dcterms:modified xsi:type="dcterms:W3CDTF">2024-05-20T22:19:52Z</dcterms:modified>
</cp:coreProperties>
</file>